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6" r:id="rId4"/>
    <p:sldId id="262" r:id="rId5"/>
    <p:sldId id="258" r:id="rId6"/>
    <p:sldId id="256" r:id="rId7"/>
    <p:sldId id="264" r:id="rId8"/>
    <p:sldId id="263" r:id="rId9"/>
    <p:sldId id="265" r:id="rId10"/>
    <p:sldId id="259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5B72-4A63-4C62-AFC6-9144AE802DDA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5D6B-128A-46A0-970E-574C1AEFC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12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5B72-4A63-4C62-AFC6-9144AE802DDA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5D6B-128A-46A0-970E-574C1AEFC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7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5B72-4A63-4C62-AFC6-9144AE802DDA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5D6B-128A-46A0-970E-574C1AEFC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8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5B72-4A63-4C62-AFC6-9144AE802DDA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5D6B-128A-46A0-970E-574C1AEFC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5B72-4A63-4C62-AFC6-9144AE802DDA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5D6B-128A-46A0-970E-574C1AEFC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5B72-4A63-4C62-AFC6-9144AE802DDA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5D6B-128A-46A0-970E-574C1AEFC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5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5B72-4A63-4C62-AFC6-9144AE802DDA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5D6B-128A-46A0-970E-574C1AEFC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5B72-4A63-4C62-AFC6-9144AE802DDA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5D6B-128A-46A0-970E-574C1AEFC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3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5B72-4A63-4C62-AFC6-9144AE802DDA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5D6B-128A-46A0-970E-574C1AEFC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5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5B72-4A63-4C62-AFC6-9144AE802DDA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5D6B-128A-46A0-970E-574C1AEFC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67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55B72-4A63-4C62-AFC6-9144AE802DDA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15D6B-128A-46A0-970E-574C1AEFC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3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55B72-4A63-4C62-AFC6-9144AE802DDA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15D6B-128A-46A0-970E-574C1AEFC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0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img.powerpoint.com.vn/uploads/2019/06/09/hinh-nen-cho-powerpoint-bau-troi-va-khinh-khi-cau_0927168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6" y="0"/>
            <a:ext cx="121621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837" y="1710288"/>
            <a:ext cx="11909614" cy="2726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800" b="1" dirty="0" err="1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b="1" dirty="0" err="1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800" b="1" u="sng" dirty="0" err="1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b="1" u="sng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b="1" u="sng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u="sng" dirty="0" err="1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u="sng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US" sz="2800" b="1" u="sng" dirty="0" smtClean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4800" b="1" dirty="0" err="1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48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4800" b="1" dirty="0" err="1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800" b="1" dirty="0" smtClean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8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4800" b="1" dirty="0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800" b="1" dirty="0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4800" b="1" dirty="0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endParaRPr lang="en-US" sz="4800" b="1" dirty="0" smtClean="0">
              <a:solidFill>
                <a:srgbClr val="FF0000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US" sz="2800" b="1" u="sng" dirty="0" smtClean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49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img.powerpoint.com.vn/uploads/2019/06/09/hinh-nen-cho-powerpoint-bau-troi-va-khinh-khi-cau_0927168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99884"/>
            <a:ext cx="12192000" cy="815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440" y="660861"/>
            <a:ext cx="11956867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- 2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rổ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râu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</a:t>
            </a:r>
            <a:endParaRPr lang="en-US" sz="4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</a:t>
            </a:r>
            <a:endParaRPr lang="en-US" sz="4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gió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</a:t>
            </a:r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32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img.powerpoint.com.vn/uploads/2019/06/09/hinh-nen-cho-powerpoint-bau-troi-va-khinh-khi-cau_0927168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9624" y="-2658036"/>
            <a:ext cx="12541624" cy="1063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440" y="660861"/>
            <a:ext cx="11956867" cy="3187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séc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véc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,...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hét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kẹt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,...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00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30+ Mẫu hình nền PowerPoint ngộ nghĩnh, dễ thương cho các em mầm non, học si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457" y="365125"/>
            <a:ext cx="10635343" cy="2678521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TẠM BIỆT CÁC EM NHÉ !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49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g.powerpoint.com.vn/uploads/2019/06/09/hinh-nen-cho-powerpoint-bau-troi-va-khinh-khi-cau_0927168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24743" y="222384"/>
            <a:ext cx="6818812" cy="641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endParaRPr lang="en-US" sz="44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chuối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 HOÀNG SƠN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57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g.powerpoint.com.vn/uploads/2019/06/09/hinh-nen-cho-powerpoint-bau-troi-va-khinh-khi-cau_0927168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7137" y="5255906"/>
            <a:ext cx="5748714" cy="81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4400" b="1" dirty="0" err="1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4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hẳng</a:t>
            </a:r>
            <a:r>
              <a:rPr lang="en-US" sz="4400" b="1" dirty="0" smtClean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endParaRPr lang="en-US" sz="4400" b="1" dirty="0" smtClean="0">
              <a:solidFill>
                <a:srgbClr val="002060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99053" y="1041617"/>
            <a:ext cx="7376159" cy="511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8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 KHÓ</a:t>
            </a:r>
            <a:r>
              <a:rPr lang="en-US" sz="28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52992" y="2353055"/>
            <a:ext cx="93293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1" y="4514719"/>
            <a:ext cx="4123508" cy="81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4400" b="1" dirty="0" err="1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4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rồng</a:t>
            </a:r>
            <a:endParaRPr lang="en-US" sz="4400" b="1" dirty="0" smtClean="0">
              <a:solidFill>
                <a:srgbClr val="002060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2385811"/>
            <a:ext cx="3472249" cy="751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4400" b="1" dirty="0" err="1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4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ội</a:t>
            </a:r>
            <a:endParaRPr lang="en-US" sz="4400" b="1" dirty="0" smtClean="0">
              <a:solidFill>
                <a:srgbClr val="002060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9534" y="3044302"/>
            <a:ext cx="6771975" cy="81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44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4400" b="1" dirty="0" smtClean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400" b="1" dirty="0" smtClean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endParaRPr lang="en-US" sz="4400" b="1" dirty="0" smtClean="0">
              <a:solidFill>
                <a:srgbClr val="002060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431073" y="3859631"/>
            <a:ext cx="5596198" cy="81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44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chuối</a:t>
            </a:r>
            <a:endParaRPr lang="en-US" sz="4400" b="1" dirty="0" smtClean="0">
              <a:solidFill>
                <a:srgbClr val="002060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089408" y="5218700"/>
            <a:ext cx="93293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92174" y="4534968"/>
            <a:ext cx="93293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55584" y="3725495"/>
            <a:ext cx="93293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290535" y="3724306"/>
            <a:ext cx="747586" cy="118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40011" y="3137427"/>
            <a:ext cx="45925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09610" y="6007522"/>
            <a:ext cx="117183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26570" y="6007522"/>
            <a:ext cx="93293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637947" y="6007522"/>
            <a:ext cx="45925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540244" y="5209167"/>
            <a:ext cx="45925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05320" y="3724306"/>
            <a:ext cx="45925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09600" y="1616369"/>
            <a:ext cx="3472249" cy="816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4400" b="1" dirty="0" err="1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400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goại</a:t>
            </a:r>
            <a:endParaRPr lang="en-US" sz="4400" b="1" dirty="0" smtClean="0">
              <a:solidFill>
                <a:srgbClr val="002060"/>
              </a:solidFill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663918" y="4561819"/>
            <a:ext cx="444843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19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1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mg.powerpoint.com.vn/uploads/2019/06/09/hinh-nen-cho-powerpoint-bau-troi-va-khinh-khi-cau_0927168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81934"/>
            <a:ext cx="8634549" cy="647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2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2800" b="1" u="sng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u="sng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1" u="sng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iết</a:t>
            </a:r>
            <a:r>
              <a:rPr lang="en-US" sz="2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u="sng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endParaRPr lang="en-US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endParaRPr lang="en-US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</a:t>
            </a:r>
            <a:endParaRPr lang="en-US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endParaRPr lang="en-US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endParaRPr lang="en-US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chuối</a:t>
            </a:r>
            <a:endParaRPr lang="en-US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lang="en-US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 HOÀNG SƠN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35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mg.powerpoint.com.vn/uploads/2019/06/09/hinh-nen-cho-powerpoint-bau-troi-va-khinh-khi-cau_0927168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11680"/>
            <a:ext cx="12192000" cy="886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40079" y="266636"/>
            <a:ext cx="10579856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r, d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giấu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</a:t>
            </a:r>
            <a:endParaRPr lang="en-US" sz="40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nhàng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/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en-US" sz="40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Vết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vết</a:t>
            </a:r>
            <a:endParaRPr lang="en-US" sz="4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53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mg.powerpoint.com.vn/uploads/2019/06/09/hinh-nen-cho-powerpoint-bau-troi-va-khinh-khi-cau_0927168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94950"/>
            <a:ext cx="12191999" cy="11652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91736" y="449516"/>
            <a:ext cx="11595463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mỡ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tét</a:t>
            </a:r>
            <a:endParaRPr lang="en-US" sz="40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bồn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dầu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,...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téc</a:t>
            </a:r>
            <a:endParaRPr lang="en-US" sz="400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900"/>
              </a:spcAft>
            </a:pP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cộ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đúc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kẹt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endParaRPr lang="en-US" sz="4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81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Cách làm bánh tét truyền thống thơm ngon, đơn giản đón Tế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Cách làm bánh tét truyền thống thơm ngon, đơn giản đón Tế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39635"/>
            <a:ext cx="10542905" cy="569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14355" y="5969723"/>
            <a:ext cx="3474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b</a:t>
            </a:r>
            <a:r>
              <a:rPr lang="en-US" sz="4000" b="1" dirty="0" err="1" smtClean="0">
                <a:solidFill>
                  <a:srgbClr val="FF0000"/>
                </a:solidFill>
              </a:rPr>
              <a:t>ánh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tét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53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ảng giá xe téc chở xăng dầu mới nhất 2020 - pms.com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48" y="169802"/>
            <a:ext cx="9499872" cy="534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4355" y="5969723"/>
            <a:ext cx="3474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x</a:t>
            </a:r>
            <a:r>
              <a:rPr lang="en-US" sz="4000" b="1" dirty="0" err="1" smtClean="0">
                <a:solidFill>
                  <a:srgbClr val="FF0000"/>
                </a:solidFill>
              </a:rPr>
              <a:t>e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téc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13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ài Gòn kẹt xe tứ bề, dân ngao ngán cực đỉnh - VietNam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17696"/>
            <a:ext cx="10085706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4355" y="5969723"/>
            <a:ext cx="3474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</a:rPr>
              <a:t>k</a:t>
            </a:r>
            <a:r>
              <a:rPr lang="en-US" sz="4000" b="1" dirty="0" err="1" smtClean="0">
                <a:solidFill>
                  <a:srgbClr val="FF0000"/>
                </a:solidFill>
              </a:rPr>
              <a:t>ẹt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xe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1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178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TẠM BIỆT CÁC EM NHÉ 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23</cp:revision>
  <dcterms:created xsi:type="dcterms:W3CDTF">2021-12-06T16:26:49Z</dcterms:created>
  <dcterms:modified xsi:type="dcterms:W3CDTF">2025-05-05T15:27:36Z</dcterms:modified>
</cp:coreProperties>
</file>