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7"/>
  </p:notesMasterIdLst>
  <p:sldIdLst>
    <p:sldId id="3216" r:id="rId2"/>
    <p:sldId id="273" r:id="rId3"/>
    <p:sldId id="288" r:id="rId4"/>
    <p:sldId id="309" r:id="rId5"/>
    <p:sldId id="289" r:id="rId6"/>
    <p:sldId id="266" r:id="rId7"/>
    <p:sldId id="267" r:id="rId8"/>
    <p:sldId id="307" r:id="rId9"/>
    <p:sldId id="295" r:id="rId10"/>
    <p:sldId id="257" r:id="rId11"/>
    <p:sldId id="275" r:id="rId12"/>
    <p:sldId id="308" r:id="rId13"/>
    <p:sldId id="310" r:id="rId14"/>
    <p:sldId id="276" r:id="rId15"/>
    <p:sldId id="280" r:id="rId16"/>
  </p:sldIdLst>
  <p:sldSz cx="9144000" cy="5143500" type="screen16x9"/>
  <p:notesSz cx="6858000" cy="9144000"/>
  <p:embeddedFontLst>
    <p:embeddedFont>
      <p:font typeface="Luckiest Gu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8" d="100"/>
          <a:sy n="78" d="100"/>
        </p:scale>
        <p:origin x="3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>
          <a:extLst>
            <a:ext uri="{FF2B5EF4-FFF2-40B4-BE49-F238E27FC236}">
              <a16:creationId xmlns:a16="http://schemas.microsoft.com/office/drawing/2014/main" id="{5649EBEA-A9D2-8C35-DA2C-04A207C0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>
            <a:extLst>
              <a:ext uri="{FF2B5EF4-FFF2-40B4-BE49-F238E27FC236}">
                <a16:creationId xmlns:a16="http://schemas.microsoft.com/office/drawing/2014/main" id="{9AF3261F-3CDD-EF72-2C8C-B2FE0FAA9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>
            <a:extLst>
              <a:ext uri="{FF2B5EF4-FFF2-40B4-BE49-F238E27FC236}">
                <a16:creationId xmlns:a16="http://schemas.microsoft.com/office/drawing/2014/main" id="{1F6B7AA5-9B0C-A77F-F3F8-33BD4756BC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09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b4d32ebc5e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b4d32ebc5e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b539e82f13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b539e82f13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id="{E1BE88D2-8478-9E55-776F-8CDB7D81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>
            <a:extLst>
              <a:ext uri="{FF2B5EF4-FFF2-40B4-BE49-F238E27FC236}">
                <a16:creationId xmlns:a16="http://schemas.microsoft.com/office/drawing/2014/main" id="{9A45E875-67E6-406A-85FE-EE04DBFF5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>
            <a:extLst>
              <a:ext uri="{FF2B5EF4-FFF2-40B4-BE49-F238E27FC236}">
                <a16:creationId xmlns:a16="http://schemas.microsoft.com/office/drawing/2014/main" id="{E851947D-74CA-2138-1159-18D6A3239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28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9d695909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9d695909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61CB-A16F-887B-C91C-B3117CA63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3475E-FD65-699C-E337-A30767A0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19B7-392A-5D68-8E10-521FB092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2AE3C-49DB-8983-368B-E0694749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DCAE8-863E-E522-F35F-FA82706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6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B0BC-5C95-F10E-E085-AACF6DBE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08446-4F45-77FC-842A-5279039C6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8C2A3-829C-7B1E-F612-947AC5D9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7B6DF-5087-0D4F-1360-90DD65F6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1EEC-49E1-5D4E-62D4-B7C3634C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83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CAEF7-B55D-AD97-6FE3-5EBF7FA15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28DC0-31BB-BE8A-D28D-27BFF6F5B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2F3D-1A95-9344-6FD7-57DD039B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808D-997F-5310-E3ED-0098D734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8D22-2296-379E-BE2C-7C7ED26A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71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86993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974183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204066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7F3E-8CBE-5532-FD96-52EFB506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8D33-8FC7-23B6-7835-DA217C36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CFFF-1155-6AE8-FD8B-14ADE265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8DFC-8EDE-BA2E-CD21-0FB3E6F8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42E7-B02C-B0CD-283E-49236EF2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33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D742-73BB-0048-851E-BC6FA814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B2FB-231B-2D11-8DF0-D5E21692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DD35-2C6B-EF81-B9EC-0ABD23BD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8FD3-AD39-3A91-377F-B8383C6F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F3A0-571C-2005-FA60-DE55BF0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2297-4235-DA02-DE5D-4F6E1BBE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5F12-24B7-7941-32E0-7C6EF9E9A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2F5CB-5C41-9566-6C19-20A55668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47CE3-6E83-4BD7-F6DB-A3842E97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3E0FE-F5AA-868C-D2FE-D3AE275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8BC0-8E16-D65B-1D1A-67CA329B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52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328A6-CD0A-32C2-4FDC-4DAC7C49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776C4-2D04-9FDC-012B-7B3FB72F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D814D-1EDF-8361-4FA1-4B593A980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22871-0230-BF5D-617C-4A35621CD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366C8-68D3-2083-F3A8-432486079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0B368-74D7-A5FA-504F-D3C7BCA5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4E8D8-EC7F-1111-D262-CAA6D8B6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A3961-91D0-2681-597C-54F0C388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40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4611-237D-7F7D-07B2-2FF4A366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37B06-A4C4-F588-6790-361F8399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15B8E-9F3D-EEAA-1871-C253DAC2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A4D92-23A6-2F3D-7374-75176D2B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5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93C6-B511-AD44-A2FD-524AB0FC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76E7A-33DF-1B06-6BB1-08C688B3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1977B-1CFB-9E5F-BEE2-FC1C8C9F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88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710E-C0D3-F1E6-ED9B-534DCB90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A7ED-DB9C-7F15-FC2B-9E837F99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96717-A005-3A22-F6E4-EEC0020A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5470F-88B0-C0BF-D270-340F0B03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0E97-96AC-FFD6-CCDD-90634EA1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D7AC-4A24-837B-BCFA-CF732A65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4BC8-D04B-1F8C-F2FE-844DC346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4A3A4-EACB-AB81-E777-4A8EF3619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1FA0D-0EF9-CBC0-4864-92D38870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43784-DF73-926F-3BCA-6C7DE8DB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62F50-1576-D259-4735-5C4C90E0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1E8C0-E2FF-7933-8266-18EA656E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89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39BB-38D4-BC20-7981-57D1C08F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1D7E7-3732-1D7E-9555-F7C933F8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858F-3B49-5801-4566-AA5E981C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650A-3970-471F-9766-472C7C44D9A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CBE02-55BA-8E4E-C10B-C50179A5F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EFBF8-AE17-532C-A458-91D0913C8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ACA4-3992-47AA-B1DE-7F7CB87B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5" r:id="rId14"/>
    <p:sldLayoutId id="2147483707" r:id="rId15"/>
  </p:sldLayoutIdLst>
  <p:transition spd="med">
    <p:split orient="vert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D63A6597-2FEC-1262-6E13-C2A4801D1E0D}"/>
              </a:ext>
            </a:extLst>
          </p:cNvPr>
          <p:cNvGrpSpPr>
            <a:grpSpLocks/>
          </p:cNvGrpSpPr>
          <p:nvPr/>
        </p:nvGrpSpPr>
        <p:grpSpPr bwMode="auto">
          <a:xfrm>
            <a:off x="178595" y="88108"/>
            <a:ext cx="8702279" cy="5098256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018C5A57-DD90-82B3-1923-ADC6EBDA38E3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13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5B8971F1-AA7A-F549-352D-176FBBC82D08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13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84B80B79-62E4-6120-C48D-3BE5EFAA9781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13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78E4DE41-E7CB-95F7-17E8-A30F42D8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40" y="1428750"/>
            <a:ext cx="7873604" cy="1428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giờ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thăm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343" cap="all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4343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3A</a:t>
            </a:r>
          </a:p>
        </p:txBody>
      </p:sp>
    </p:spTree>
    <p:extLst>
      <p:ext uri="{BB962C8B-B14F-4D97-AF65-F5344CB8AC3E}">
        <p14:creationId xmlns:p14="http://schemas.microsoft.com/office/powerpoint/2010/main" val="14099766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5"/>
          <p:cNvGrpSpPr/>
          <p:nvPr/>
        </p:nvGrpSpPr>
        <p:grpSpPr>
          <a:xfrm rot="4828418" flipH="1">
            <a:off x="8838121" y="507679"/>
            <a:ext cx="668952" cy="642081"/>
            <a:chOff x="5873914" y="1884678"/>
            <a:chExt cx="668958" cy="642087"/>
          </a:xfrm>
        </p:grpSpPr>
        <p:sp>
          <p:nvSpPr>
            <p:cNvPr id="513" name="Google Shape;513;p45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8507491" y="281284"/>
            <a:ext cx="256078" cy="258739"/>
            <a:chOff x="6968391" y="4377697"/>
            <a:chExt cx="256078" cy="258739"/>
          </a:xfrm>
        </p:grpSpPr>
        <p:sp>
          <p:nvSpPr>
            <p:cNvPr id="518" name="Google Shape;518;p4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5"/>
          <p:cNvGrpSpPr/>
          <p:nvPr/>
        </p:nvGrpSpPr>
        <p:grpSpPr>
          <a:xfrm rot="-6049132">
            <a:off x="7519129" y="311992"/>
            <a:ext cx="305234" cy="304477"/>
            <a:chOff x="1548327" y="2761296"/>
            <a:chExt cx="305242" cy="304485"/>
          </a:xfrm>
        </p:grpSpPr>
        <p:sp>
          <p:nvSpPr>
            <p:cNvPr id="522" name="Google Shape;522;p4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8753000" y="1293932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543" y="3135232"/>
            <a:ext cx="2242586" cy="1965321"/>
          </a:xfrm>
          <a:prstGeom prst="rect">
            <a:avLst/>
          </a:prstGeom>
        </p:spPr>
      </p:pic>
      <p:grpSp>
        <p:nvGrpSpPr>
          <p:cNvPr id="24" name="Google Shape;1292;p54"/>
          <p:cNvGrpSpPr/>
          <p:nvPr/>
        </p:nvGrpSpPr>
        <p:grpSpPr>
          <a:xfrm>
            <a:off x="155400" y="24333"/>
            <a:ext cx="1216200" cy="1216200"/>
            <a:chOff x="786685" y="213847"/>
            <a:chExt cx="1216200" cy="1216200"/>
          </a:xfrm>
        </p:grpSpPr>
        <p:sp>
          <p:nvSpPr>
            <p:cNvPr id="25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27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303;p54"/>
          <p:cNvGrpSpPr/>
          <p:nvPr/>
        </p:nvGrpSpPr>
        <p:grpSpPr>
          <a:xfrm rot="3523190">
            <a:off x="209122" y="1090066"/>
            <a:ext cx="252388" cy="805455"/>
            <a:chOff x="8478897" y="4127025"/>
            <a:chExt cx="252400" cy="805492"/>
          </a:xfrm>
        </p:grpSpPr>
        <p:sp>
          <p:nvSpPr>
            <p:cNvPr id="36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 descr="Shap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48647" y="619860"/>
            <a:ext cx="2641317" cy="2336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3002" y="-57014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dụ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657" y="487799"/>
            <a:ext cx="56604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tam giác bé hơn diện tích hình chữ nhật.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chữ nhật lớn hơn diện tích hình tam giác.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hai hình vuông bằng nhau.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chữ nhật bằng tổng diện tích hai hình vuông.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3"/>
          <p:cNvGrpSpPr/>
          <p:nvPr/>
        </p:nvGrpSpPr>
        <p:grpSpPr>
          <a:xfrm rot="3722607">
            <a:off x="213191" y="615213"/>
            <a:ext cx="252399" cy="805489"/>
            <a:chOff x="8478897" y="4127025"/>
            <a:chExt cx="252400" cy="805492"/>
          </a:xfrm>
        </p:grpSpPr>
        <p:sp>
          <p:nvSpPr>
            <p:cNvPr id="2067" name="Google Shape;2067;p6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1" name="Google Shape;2071;p63"/>
          <p:cNvGrpSpPr/>
          <p:nvPr/>
        </p:nvGrpSpPr>
        <p:grpSpPr>
          <a:xfrm>
            <a:off x="190846" y="255250"/>
            <a:ext cx="1245349" cy="569505"/>
            <a:chOff x="7435621" y="294700"/>
            <a:chExt cx="1245349" cy="569505"/>
          </a:xfrm>
        </p:grpSpPr>
        <p:grpSp>
          <p:nvGrpSpPr>
            <p:cNvPr id="2072" name="Google Shape;2072;p63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2073" name="Google Shape;2073;p63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63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63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63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63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63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2079" name="Google Shape;2079;p63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63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3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3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3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3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3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3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63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63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63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63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1" name="Google Shape;2091;p63"/>
          <p:cNvGrpSpPr/>
          <p:nvPr/>
        </p:nvGrpSpPr>
        <p:grpSpPr>
          <a:xfrm rot="16849132" flipH="1">
            <a:off x="8093203" y="339826"/>
            <a:ext cx="305234" cy="304477"/>
            <a:chOff x="1548327" y="2761296"/>
            <a:chExt cx="305242" cy="304485"/>
          </a:xfrm>
        </p:grpSpPr>
        <p:sp>
          <p:nvSpPr>
            <p:cNvPr id="2092" name="Google Shape;2092;p6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5" name="Google Shape;2095;p63"/>
          <p:cNvSpPr/>
          <p:nvPr/>
        </p:nvSpPr>
        <p:spPr>
          <a:xfrm rot="13500000" flipH="1">
            <a:off x="8695898" y="365882"/>
            <a:ext cx="331182" cy="252370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577086" y="47534"/>
            <a:ext cx="567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sát các hình dưới đây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2343149"/>
            <a:ext cx="1729216" cy="2800351"/>
          </a:xfrm>
          <a:prstGeom prst="rect">
            <a:avLst/>
          </a:prstGeom>
        </p:spPr>
      </p:pic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42" y="586494"/>
            <a:ext cx="6833273" cy="24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63"/>
          <p:cNvGrpSpPr/>
          <p:nvPr/>
        </p:nvGrpSpPr>
        <p:grpSpPr>
          <a:xfrm rot="-4750868" flipH="1">
            <a:off x="8093203" y="474164"/>
            <a:ext cx="305234" cy="304477"/>
            <a:chOff x="1548327" y="2761296"/>
            <a:chExt cx="305242" cy="304485"/>
          </a:xfrm>
        </p:grpSpPr>
        <p:sp>
          <p:nvSpPr>
            <p:cNvPr id="2092" name="Google Shape;2092;p6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4791" y="2110037"/>
            <a:ext cx="898920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Mỗi hình gồm bao nhiêu ô vuông?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Lớn hơn, bé hơn hay bằng?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B .?. diện tích hình A.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A .?. diện tích hình C.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B .?. diện tích hình C. 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Tổng hay hiệu?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nl-NL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A bằng .?. diện tích hai hình B và C.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7">
            <a:extLst>
              <a:ext uri="{FF2B5EF4-FFF2-40B4-BE49-F238E27FC236}">
                <a16:creationId xmlns:a16="http://schemas.microsoft.com/office/drawing/2014/main" id="{FB36FFB2-6564-31A1-FCA5-E9972C80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16" y="78534"/>
            <a:ext cx="6032665" cy="20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8627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>
          <a:extLst>
            <a:ext uri="{FF2B5EF4-FFF2-40B4-BE49-F238E27FC236}">
              <a16:creationId xmlns:a16="http://schemas.microsoft.com/office/drawing/2014/main" id="{3231CCE7-BE9E-F808-BC7D-8B02E785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63">
            <a:extLst>
              <a:ext uri="{FF2B5EF4-FFF2-40B4-BE49-F238E27FC236}">
                <a16:creationId xmlns:a16="http://schemas.microsoft.com/office/drawing/2014/main" id="{3A73325C-5A2A-9D07-5D8D-E194E9E6CE10}"/>
              </a:ext>
            </a:extLst>
          </p:cNvPr>
          <p:cNvGrpSpPr/>
          <p:nvPr/>
        </p:nvGrpSpPr>
        <p:grpSpPr>
          <a:xfrm rot="-4750868" flipH="1">
            <a:off x="8093203" y="474164"/>
            <a:ext cx="305234" cy="304477"/>
            <a:chOff x="1548327" y="2761296"/>
            <a:chExt cx="305242" cy="304485"/>
          </a:xfrm>
        </p:grpSpPr>
        <p:sp>
          <p:nvSpPr>
            <p:cNvPr id="2092" name="Google Shape;2092;p63">
              <a:extLst>
                <a:ext uri="{FF2B5EF4-FFF2-40B4-BE49-F238E27FC236}">
                  <a16:creationId xmlns:a16="http://schemas.microsoft.com/office/drawing/2014/main" id="{ACF66FAF-ACCE-7E9F-0604-E15DBA22B744}"/>
                </a:ext>
              </a:extLst>
            </p:cNvPr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3">
              <a:extLst>
                <a:ext uri="{FF2B5EF4-FFF2-40B4-BE49-F238E27FC236}">
                  <a16:creationId xmlns:a16="http://schemas.microsoft.com/office/drawing/2014/main" id="{FA90EF07-B3C2-C78F-841C-67EC2F09F9B2}"/>
                </a:ext>
              </a:extLst>
            </p:cNvPr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3">
              <a:extLst>
                <a:ext uri="{FF2B5EF4-FFF2-40B4-BE49-F238E27FC236}">
                  <a16:creationId xmlns:a16="http://schemas.microsoft.com/office/drawing/2014/main" id="{AEB225C2-4B49-B45B-8502-C1BE6E732C0D}"/>
                </a:ext>
              </a:extLst>
            </p:cNvPr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A984BB1E-F50C-A946-B46B-A01E826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68E14A3-BDDA-9A97-76D3-0960B1CE1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0395002-53AB-8787-8E1A-B5D25446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AE247F1-286A-249E-D152-88833B14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57">
            <a:extLst>
              <a:ext uri="{FF2B5EF4-FFF2-40B4-BE49-F238E27FC236}">
                <a16:creationId xmlns:a16="http://schemas.microsoft.com/office/drawing/2014/main" id="{17B4397C-A42D-0FFE-BD38-20AC9076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33"/>
            <a:ext cx="6032665" cy="20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AEC476-15D2-1A12-C78E-368FD7812410}"/>
              </a:ext>
            </a:extLst>
          </p:cNvPr>
          <p:cNvSpPr/>
          <p:nvPr/>
        </p:nvSpPr>
        <p:spPr>
          <a:xfrm>
            <a:off x="0" y="2040117"/>
            <a:ext cx="90738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Hình A có ... ô vuông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 ... ô vuông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... ô vuông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Diện tích hình B      ...      diện tích hình 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A      ...      diện tích hình B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B      ...      diện tích hình C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Diện tích hình A    ...     tổng diện tích hai hình B và C.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04443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24955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9558" y="28867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5335" y="330366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hơn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1538" y="3734203"/>
            <a:ext cx="157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hơn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4503" y="4164742"/>
            <a:ext cx="10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288" y="4588069"/>
            <a:ext cx="10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</a:p>
        </p:txBody>
      </p:sp>
    </p:spTree>
    <p:extLst>
      <p:ext uri="{BB962C8B-B14F-4D97-AF65-F5344CB8AC3E}">
        <p14:creationId xmlns:p14="http://schemas.microsoft.com/office/powerpoint/2010/main" val="387294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5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64"/>
          <p:cNvSpPr/>
          <p:nvPr/>
        </p:nvSpPr>
        <p:spPr>
          <a:xfrm rot="4500056">
            <a:off x="275702" y="92291"/>
            <a:ext cx="642590" cy="1221713"/>
          </a:xfrm>
          <a:custGeom>
            <a:avLst/>
            <a:gdLst/>
            <a:ahLst/>
            <a:cxnLst/>
            <a:rect l="l" t="t" r="r" b="b"/>
            <a:pathLst>
              <a:path w="8444" h="16054" extrusionOk="0">
                <a:moveTo>
                  <a:pt x="5518" y="1"/>
                </a:moveTo>
                <a:cubicBezTo>
                  <a:pt x="5441" y="1"/>
                  <a:pt x="5390" y="76"/>
                  <a:pt x="5348" y="160"/>
                </a:cubicBezTo>
                <a:cubicBezTo>
                  <a:pt x="4812" y="1338"/>
                  <a:pt x="4812" y="2731"/>
                  <a:pt x="5336" y="3910"/>
                </a:cubicBezTo>
                <a:cubicBezTo>
                  <a:pt x="5277" y="4613"/>
                  <a:pt x="5181" y="5303"/>
                  <a:pt x="5050" y="5994"/>
                </a:cubicBezTo>
                <a:cubicBezTo>
                  <a:pt x="5015" y="5339"/>
                  <a:pt x="4836" y="4684"/>
                  <a:pt x="4515" y="4089"/>
                </a:cubicBezTo>
                <a:cubicBezTo>
                  <a:pt x="4241" y="3541"/>
                  <a:pt x="3800" y="3005"/>
                  <a:pt x="3193" y="2862"/>
                </a:cubicBezTo>
                <a:cubicBezTo>
                  <a:pt x="3098" y="2886"/>
                  <a:pt x="3086" y="3005"/>
                  <a:pt x="3086" y="3089"/>
                </a:cubicBezTo>
                <a:cubicBezTo>
                  <a:pt x="3145" y="4446"/>
                  <a:pt x="3848" y="5744"/>
                  <a:pt x="4931" y="6541"/>
                </a:cubicBezTo>
                <a:cubicBezTo>
                  <a:pt x="4741" y="7423"/>
                  <a:pt x="4491" y="8268"/>
                  <a:pt x="4193" y="9101"/>
                </a:cubicBezTo>
                <a:cubicBezTo>
                  <a:pt x="4265" y="8363"/>
                  <a:pt x="4193" y="7613"/>
                  <a:pt x="3943" y="6911"/>
                </a:cubicBezTo>
                <a:cubicBezTo>
                  <a:pt x="3729" y="6339"/>
                  <a:pt x="3372" y="5744"/>
                  <a:pt x="2776" y="5529"/>
                </a:cubicBezTo>
                <a:cubicBezTo>
                  <a:pt x="2681" y="5529"/>
                  <a:pt x="2657" y="5648"/>
                  <a:pt x="2645" y="5744"/>
                </a:cubicBezTo>
                <a:cubicBezTo>
                  <a:pt x="2526" y="7089"/>
                  <a:pt x="3062" y="8494"/>
                  <a:pt x="4062" y="9435"/>
                </a:cubicBezTo>
                <a:lnTo>
                  <a:pt x="4074" y="9447"/>
                </a:lnTo>
                <a:cubicBezTo>
                  <a:pt x="3717" y="10387"/>
                  <a:pt x="3288" y="11292"/>
                  <a:pt x="2776" y="12149"/>
                </a:cubicBezTo>
                <a:cubicBezTo>
                  <a:pt x="3062" y="11352"/>
                  <a:pt x="3133" y="10459"/>
                  <a:pt x="2967" y="9613"/>
                </a:cubicBezTo>
                <a:cubicBezTo>
                  <a:pt x="2848" y="8994"/>
                  <a:pt x="2586" y="8363"/>
                  <a:pt x="2050" y="8065"/>
                </a:cubicBezTo>
                <a:cubicBezTo>
                  <a:pt x="2041" y="8063"/>
                  <a:pt x="2032" y="8062"/>
                  <a:pt x="2024" y="8062"/>
                </a:cubicBezTo>
                <a:cubicBezTo>
                  <a:pt x="1948" y="8062"/>
                  <a:pt x="1916" y="8158"/>
                  <a:pt x="1883" y="8244"/>
                </a:cubicBezTo>
                <a:cubicBezTo>
                  <a:pt x="1562" y="9566"/>
                  <a:pt x="1859" y="11018"/>
                  <a:pt x="2705" y="12114"/>
                </a:cubicBezTo>
                <a:lnTo>
                  <a:pt x="2752" y="12209"/>
                </a:lnTo>
                <a:cubicBezTo>
                  <a:pt x="2371" y="12852"/>
                  <a:pt x="1979" y="13483"/>
                  <a:pt x="1526" y="14078"/>
                </a:cubicBezTo>
                <a:cubicBezTo>
                  <a:pt x="1705" y="13388"/>
                  <a:pt x="1740" y="12661"/>
                  <a:pt x="1598" y="11947"/>
                </a:cubicBezTo>
                <a:cubicBezTo>
                  <a:pt x="1478" y="11340"/>
                  <a:pt x="1217" y="10697"/>
                  <a:pt x="681" y="10399"/>
                </a:cubicBezTo>
                <a:cubicBezTo>
                  <a:pt x="675" y="10398"/>
                  <a:pt x="670" y="10398"/>
                  <a:pt x="665" y="10398"/>
                </a:cubicBezTo>
                <a:cubicBezTo>
                  <a:pt x="581" y="10398"/>
                  <a:pt x="548" y="10488"/>
                  <a:pt x="514" y="10578"/>
                </a:cubicBezTo>
                <a:cubicBezTo>
                  <a:pt x="193" y="11875"/>
                  <a:pt x="490" y="13316"/>
                  <a:pt x="1288" y="14388"/>
                </a:cubicBezTo>
                <a:cubicBezTo>
                  <a:pt x="907" y="14888"/>
                  <a:pt x="490" y="15388"/>
                  <a:pt x="38" y="15840"/>
                </a:cubicBezTo>
                <a:cubicBezTo>
                  <a:pt x="1" y="15932"/>
                  <a:pt x="78" y="16053"/>
                  <a:pt x="154" y="16053"/>
                </a:cubicBezTo>
                <a:cubicBezTo>
                  <a:pt x="176" y="16053"/>
                  <a:pt x="198" y="16043"/>
                  <a:pt x="216" y="16019"/>
                </a:cubicBezTo>
                <a:cubicBezTo>
                  <a:pt x="669" y="15543"/>
                  <a:pt x="1097" y="15042"/>
                  <a:pt x="1502" y="14519"/>
                </a:cubicBezTo>
                <a:cubicBezTo>
                  <a:pt x="1761" y="14559"/>
                  <a:pt x="2022" y="14579"/>
                  <a:pt x="2283" y="14579"/>
                </a:cubicBezTo>
                <a:cubicBezTo>
                  <a:pt x="2877" y="14579"/>
                  <a:pt x="3469" y="14475"/>
                  <a:pt x="4015" y="14269"/>
                </a:cubicBezTo>
                <a:cubicBezTo>
                  <a:pt x="4586" y="14042"/>
                  <a:pt x="5169" y="13673"/>
                  <a:pt x="5372" y="13090"/>
                </a:cubicBezTo>
                <a:cubicBezTo>
                  <a:pt x="5372" y="13007"/>
                  <a:pt x="5253" y="12971"/>
                  <a:pt x="5158" y="12959"/>
                </a:cubicBezTo>
                <a:cubicBezTo>
                  <a:pt x="5052" y="12951"/>
                  <a:pt x="4946" y="12947"/>
                  <a:pt x="4841" y="12947"/>
                </a:cubicBezTo>
                <a:cubicBezTo>
                  <a:pt x="3695" y="12947"/>
                  <a:pt x="2556" y="13414"/>
                  <a:pt x="1717" y="14221"/>
                </a:cubicBezTo>
                <a:cubicBezTo>
                  <a:pt x="2193" y="13578"/>
                  <a:pt x="2633" y="12911"/>
                  <a:pt x="3014" y="12233"/>
                </a:cubicBezTo>
                <a:cubicBezTo>
                  <a:pt x="3206" y="12253"/>
                  <a:pt x="3399" y="12263"/>
                  <a:pt x="3594" y="12263"/>
                </a:cubicBezTo>
                <a:cubicBezTo>
                  <a:pt x="4196" y="12263"/>
                  <a:pt x="4804" y="12163"/>
                  <a:pt x="5372" y="11947"/>
                </a:cubicBezTo>
                <a:cubicBezTo>
                  <a:pt x="5943" y="11721"/>
                  <a:pt x="6527" y="11352"/>
                  <a:pt x="6717" y="10768"/>
                </a:cubicBezTo>
                <a:cubicBezTo>
                  <a:pt x="6717" y="10685"/>
                  <a:pt x="6598" y="10649"/>
                  <a:pt x="6515" y="10637"/>
                </a:cubicBezTo>
                <a:cubicBezTo>
                  <a:pt x="6422" y="10632"/>
                  <a:pt x="6329" y="10629"/>
                  <a:pt x="6237" y="10629"/>
                </a:cubicBezTo>
                <a:cubicBezTo>
                  <a:pt x="5164" y="10629"/>
                  <a:pt x="4111" y="11006"/>
                  <a:pt x="3300" y="11697"/>
                </a:cubicBezTo>
                <a:cubicBezTo>
                  <a:pt x="3669" y="10982"/>
                  <a:pt x="4015" y="10244"/>
                  <a:pt x="4300" y="9494"/>
                </a:cubicBezTo>
                <a:cubicBezTo>
                  <a:pt x="5110" y="9470"/>
                  <a:pt x="5931" y="9256"/>
                  <a:pt x="6658" y="8839"/>
                </a:cubicBezTo>
                <a:cubicBezTo>
                  <a:pt x="7193" y="8518"/>
                  <a:pt x="7717" y="8065"/>
                  <a:pt x="7825" y="7446"/>
                </a:cubicBezTo>
                <a:cubicBezTo>
                  <a:pt x="7815" y="7380"/>
                  <a:pt x="7738" y="7359"/>
                  <a:pt x="7659" y="7359"/>
                </a:cubicBezTo>
                <a:cubicBezTo>
                  <a:pt x="7639" y="7359"/>
                  <a:pt x="7618" y="7361"/>
                  <a:pt x="7598" y="7363"/>
                </a:cubicBezTo>
                <a:cubicBezTo>
                  <a:pt x="6384" y="7470"/>
                  <a:pt x="5217" y="8101"/>
                  <a:pt x="4455" y="9077"/>
                </a:cubicBezTo>
                <a:cubicBezTo>
                  <a:pt x="4741" y="8268"/>
                  <a:pt x="4979" y="7446"/>
                  <a:pt x="5169" y="6601"/>
                </a:cubicBezTo>
                <a:cubicBezTo>
                  <a:pt x="6003" y="6482"/>
                  <a:pt x="6812" y="6160"/>
                  <a:pt x="7479" y="5637"/>
                </a:cubicBezTo>
                <a:cubicBezTo>
                  <a:pt x="7967" y="5267"/>
                  <a:pt x="8420" y="4744"/>
                  <a:pt x="8444" y="4113"/>
                </a:cubicBezTo>
                <a:cubicBezTo>
                  <a:pt x="8428" y="4058"/>
                  <a:pt x="8372" y="4039"/>
                  <a:pt x="8309" y="4039"/>
                </a:cubicBezTo>
                <a:cubicBezTo>
                  <a:pt x="8275" y="4039"/>
                  <a:pt x="8239" y="4045"/>
                  <a:pt x="8206" y="4053"/>
                </a:cubicBezTo>
                <a:cubicBezTo>
                  <a:pt x="6955" y="4339"/>
                  <a:pt x="5848" y="5184"/>
                  <a:pt x="5229" y="6315"/>
                </a:cubicBezTo>
                <a:cubicBezTo>
                  <a:pt x="5384" y="5577"/>
                  <a:pt x="5503" y="4827"/>
                  <a:pt x="5562" y="4089"/>
                </a:cubicBezTo>
                <a:cubicBezTo>
                  <a:pt x="5955" y="3362"/>
                  <a:pt x="6170" y="2541"/>
                  <a:pt x="6170" y="1708"/>
                </a:cubicBezTo>
                <a:cubicBezTo>
                  <a:pt x="6170" y="1076"/>
                  <a:pt x="6027" y="410"/>
                  <a:pt x="5550" y="5"/>
                </a:cubicBezTo>
                <a:cubicBezTo>
                  <a:pt x="5539" y="2"/>
                  <a:pt x="5529" y="1"/>
                  <a:pt x="55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8" name="Google Shape;2108;p64"/>
          <p:cNvGrpSpPr/>
          <p:nvPr/>
        </p:nvGrpSpPr>
        <p:grpSpPr>
          <a:xfrm>
            <a:off x="41889" y="3199173"/>
            <a:ext cx="2105018" cy="2076192"/>
            <a:chOff x="-1" y="2585775"/>
            <a:chExt cx="2105018" cy="2076192"/>
          </a:xfrm>
        </p:grpSpPr>
        <p:sp>
          <p:nvSpPr>
            <p:cNvPr id="2109" name="Google Shape;2109;p64"/>
            <p:cNvSpPr/>
            <p:nvPr/>
          </p:nvSpPr>
          <p:spPr>
            <a:xfrm rot="-1712044" flipH="1">
              <a:off x="622299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4"/>
            <p:cNvSpPr/>
            <p:nvPr/>
          </p:nvSpPr>
          <p:spPr>
            <a:xfrm rot="1813753">
              <a:off x="1087039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4"/>
            <p:cNvSpPr/>
            <p:nvPr/>
          </p:nvSpPr>
          <p:spPr>
            <a:xfrm rot="1813753">
              <a:off x="1115860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4"/>
            <p:cNvSpPr/>
            <p:nvPr/>
          </p:nvSpPr>
          <p:spPr>
            <a:xfrm>
              <a:off x="-1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4"/>
            <p:cNvSpPr/>
            <p:nvPr/>
          </p:nvSpPr>
          <p:spPr>
            <a:xfrm>
              <a:off x="79979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64"/>
          <p:cNvGrpSpPr/>
          <p:nvPr/>
        </p:nvGrpSpPr>
        <p:grpSpPr>
          <a:xfrm>
            <a:off x="7139110" y="3162558"/>
            <a:ext cx="2105018" cy="2076192"/>
            <a:chOff x="7038999" y="2585775"/>
            <a:chExt cx="2105018" cy="2076192"/>
          </a:xfrm>
        </p:grpSpPr>
        <p:sp>
          <p:nvSpPr>
            <p:cNvPr id="2115" name="Google Shape;2115;p64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4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4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4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4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0" name="Google Shape;2120;p64"/>
          <p:cNvSpPr/>
          <p:nvPr/>
        </p:nvSpPr>
        <p:spPr>
          <a:xfrm rot="-4500056" flipH="1">
            <a:off x="8149508" y="92291"/>
            <a:ext cx="642590" cy="1221713"/>
          </a:xfrm>
          <a:custGeom>
            <a:avLst/>
            <a:gdLst/>
            <a:ahLst/>
            <a:cxnLst/>
            <a:rect l="l" t="t" r="r" b="b"/>
            <a:pathLst>
              <a:path w="8444" h="16054" extrusionOk="0">
                <a:moveTo>
                  <a:pt x="5518" y="1"/>
                </a:moveTo>
                <a:cubicBezTo>
                  <a:pt x="5441" y="1"/>
                  <a:pt x="5390" y="76"/>
                  <a:pt x="5348" y="160"/>
                </a:cubicBezTo>
                <a:cubicBezTo>
                  <a:pt x="4812" y="1338"/>
                  <a:pt x="4812" y="2731"/>
                  <a:pt x="5336" y="3910"/>
                </a:cubicBezTo>
                <a:cubicBezTo>
                  <a:pt x="5277" y="4613"/>
                  <a:pt x="5181" y="5303"/>
                  <a:pt x="5050" y="5994"/>
                </a:cubicBezTo>
                <a:cubicBezTo>
                  <a:pt x="5015" y="5339"/>
                  <a:pt x="4836" y="4684"/>
                  <a:pt x="4515" y="4089"/>
                </a:cubicBezTo>
                <a:cubicBezTo>
                  <a:pt x="4241" y="3541"/>
                  <a:pt x="3800" y="3005"/>
                  <a:pt x="3193" y="2862"/>
                </a:cubicBezTo>
                <a:cubicBezTo>
                  <a:pt x="3098" y="2886"/>
                  <a:pt x="3086" y="3005"/>
                  <a:pt x="3086" y="3089"/>
                </a:cubicBezTo>
                <a:cubicBezTo>
                  <a:pt x="3145" y="4446"/>
                  <a:pt x="3848" y="5744"/>
                  <a:pt x="4931" y="6541"/>
                </a:cubicBezTo>
                <a:cubicBezTo>
                  <a:pt x="4741" y="7423"/>
                  <a:pt x="4491" y="8268"/>
                  <a:pt x="4193" y="9101"/>
                </a:cubicBezTo>
                <a:cubicBezTo>
                  <a:pt x="4265" y="8363"/>
                  <a:pt x="4193" y="7613"/>
                  <a:pt x="3943" y="6911"/>
                </a:cubicBezTo>
                <a:cubicBezTo>
                  <a:pt x="3729" y="6339"/>
                  <a:pt x="3372" y="5744"/>
                  <a:pt x="2776" y="5529"/>
                </a:cubicBezTo>
                <a:cubicBezTo>
                  <a:pt x="2681" y="5529"/>
                  <a:pt x="2657" y="5648"/>
                  <a:pt x="2645" y="5744"/>
                </a:cubicBezTo>
                <a:cubicBezTo>
                  <a:pt x="2526" y="7089"/>
                  <a:pt x="3062" y="8494"/>
                  <a:pt x="4062" y="9435"/>
                </a:cubicBezTo>
                <a:lnTo>
                  <a:pt x="4074" y="9447"/>
                </a:lnTo>
                <a:cubicBezTo>
                  <a:pt x="3717" y="10387"/>
                  <a:pt x="3288" y="11292"/>
                  <a:pt x="2776" y="12149"/>
                </a:cubicBezTo>
                <a:cubicBezTo>
                  <a:pt x="3062" y="11352"/>
                  <a:pt x="3133" y="10459"/>
                  <a:pt x="2967" y="9613"/>
                </a:cubicBezTo>
                <a:cubicBezTo>
                  <a:pt x="2848" y="8994"/>
                  <a:pt x="2586" y="8363"/>
                  <a:pt x="2050" y="8065"/>
                </a:cubicBezTo>
                <a:cubicBezTo>
                  <a:pt x="2041" y="8063"/>
                  <a:pt x="2032" y="8062"/>
                  <a:pt x="2024" y="8062"/>
                </a:cubicBezTo>
                <a:cubicBezTo>
                  <a:pt x="1948" y="8062"/>
                  <a:pt x="1916" y="8158"/>
                  <a:pt x="1883" y="8244"/>
                </a:cubicBezTo>
                <a:cubicBezTo>
                  <a:pt x="1562" y="9566"/>
                  <a:pt x="1859" y="11018"/>
                  <a:pt x="2705" y="12114"/>
                </a:cubicBezTo>
                <a:lnTo>
                  <a:pt x="2752" y="12209"/>
                </a:lnTo>
                <a:cubicBezTo>
                  <a:pt x="2371" y="12852"/>
                  <a:pt x="1979" y="13483"/>
                  <a:pt x="1526" y="14078"/>
                </a:cubicBezTo>
                <a:cubicBezTo>
                  <a:pt x="1705" y="13388"/>
                  <a:pt x="1740" y="12661"/>
                  <a:pt x="1598" y="11947"/>
                </a:cubicBezTo>
                <a:cubicBezTo>
                  <a:pt x="1478" y="11340"/>
                  <a:pt x="1217" y="10697"/>
                  <a:pt x="681" y="10399"/>
                </a:cubicBezTo>
                <a:cubicBezTo>
                  <a:pt x="675" y="10398"/>
                  <a:pt x="670" y="10398"/>
                  <a:pt x="665" y="10398"/>
                </a:cubicBezTo>
                <a:cubicBezTo>
                  <a:pt x="581" y="10398"/>
                  <a:pt x="548" y="10488"/>
                  <a:pt x="514" y="10578"/>
                </a:cubicBezTo>
                <a:cubicBezTo>
                  <a:pt x="193" y="11875"/>
                  <a:pt x="490" y="13316"/>
                  <a:pt x="1288" y="14388"/>
                </a:cubicBezTo>
                <a:cubicBezTo>
                  <a:pt x="907" y="14888"/>
                  <a:pt x="490" y="15388"/>
                  <a:pt x="38" y="15840"/>
                </a:cubicBezTo>
                <a:cubicBezTo>
                  <a:pt x="1" y="15932"/>
                  <a:pt x="78" y="16053"/>
                  <a:pt x="154" y="16053"/>
                </a:cubicBezTo>
                <a:cubicBezTo>
                  <a:pt x="176" y="16053"/>
                  <a:pt x="198" y="16043"/>
                  <a:pt x="216" y="16019"/>
                </a:cubicBezTo>
                <a:cubicBezTo>
                  <a:pt x="669" y="15543"/>
                  <a:pt x="1097" y="15042"/>
                  <a:pt x="1502" y="14519"/>
                </a:cubicBezTo>
                <a:cubicBezTo>
                  <a:pt x="1761" y="14559"/>
                  <a:pt x="2022" y="14579"/>
                  <a:pt x="2283" y="14579"/>
                </a:cubicBezTo>
                <a:cubicBezTo>
                  <a:pt x="2877" y="14579"/>
                  <a:pt x="3469" y="14475"/>
                  <a:pt x="4015" y="14269"/>
                </a:cubicBezTo>
                <a:cubicBezTo>
                  <a:pt x="4586" y="14042"/>
                  <a:pt x="5169" y="13673"/>
                  <a:pt x="5372" y="13090"/>
                </a:cubicBezTo>
                <a:cubicBezTo>
                  <a:pt x="5372" y="13007"/>
                  <a:pt x="5253" y="12971"/>
                  <a:pt x="5158" y="12959"/>
                </a:cubicBezTo>
                <a:cubicBezTo>
                  <a:pt x="5052" y="12951"/>
                  <a:pt x="4946" y="12947"/>
                  <a:pt x="4841" y="12947"/>
                </a:cubicBezTo>
                <a:cubicBezTo>
                  <a:pt x="3695" y="12947"/>
                  <a:pt x="2556" y="13414"/>
                  <a:pt x="1717" y="14221"/>
                </a:cubicBezTo>
                <a:cubicBezTo>
                  <a:pt x="2193" y="13578"/>
                  <a:pt x="2633" y="12911"/>
                  <a:pt x="3014" y="12233"/>
                </a:cubicBezTo>
                <a:cubicBezTo>
                  <a:pt x="3206" y="12253"/>
                  <a:pt x="3399" y="12263"/>
                  <a:pt x="3594" y="12263"/>
                </a:cubicBezTo>
                <a:cubicBezTo>
                  <a:pt x="4196" y="12263"/>
                  <a:pt x="4804" y="12163"/>
                  <a:pt x="5372" y="11947"/>
                </a:cubicBezTo>
                <a:cubicBezTo>
                  <a:pt x="5943" y="11721"/>
                  <a:pt x="6527" y="11352"/>
                  <a:pt x="6717" y="10768"/>
                </a:cubicBezTo>
                <a:cubicBezTo>
                  <a:pt x="6717" y="10685"/>
                  <a:pt x="6598" y="10649"/>
                  <a:pt x="6515" y="10637"/>
                </a:cubicBezTo>
                <a:cubicBezTo>
                  <a:pt x="6422" y="10632"/>
                  <a:pt x="6329" y="10629"/>
                  <a:pt x="6237" y="10629"/>
                </a:cubicBezTo>
                <a:cubicBezTo>
                  <a:pt x="5164" y="10629"/>
                  <a:pt x="4111" y="11006"/>
                  <a:pt x="3300" y="11697"/>
                </a:cubicBezTo>
                <a:cubicBezTo>
                  <a:pt x="3669" y="10982"/>
                  <a:pt x="4015" y="10244"/>
                  <a:pt x="4300" y="9494"/>
                </a:cubicBezTo>
                <a:cubicBezTo>
                  <a:pt x="5110" y="9470"/>
                  <a:pt x="5931" y="9256"/>
                  <a:pt x="6658" y="8839"/>
                </a:cubicBezTo>
                <a:cubicBezTo>
                  <a:pt x="7193" y="8518"/>
                  <a:pt x="7717" y="8065"/>
                  <a:pt x="7825" y="7446"/>
                </a:cubicBezTo>
                <a:cubicBezTo>
                  <a:pt x="7815" y="7380"/>
                  <a:pt x="7738" y="7359"/>
                  <a:pt x="7659" y="7359"/>
                </a:cubicBezTo>
                <a:cubicBezTo>
                  <a:pt x="7639" y="7359"/>
                  <a:pt x="7618" y="7361"/>
                  <a:pt x="7598" y="7363"/>
                </a:cubicBezTo>
                <a:cubicBezTo>
                  <a:pt x="6384" y="7470"/>
                  <a:pt x="5217" y="8101"/>
                  <a:pt x="4455" y="9077"/>
                </a:cubicBezTo>
                <a:cubicBezTo>
                  <a:pt x="4741" y="8268"/>
                  <a:pt x="4979" y="7446"/>
                  <a:pt x="5169" y="6601"/>
                </a:cubicBezTo>
                <a:cubicBezTo>
                  <a:pt x="6003" y="6482"/>
                  <a:pt x="6812" y="6160"/>
                  <a:pt x="7479" y="5637"/>
                </a:cubicBezTo>
                <a:cubicBezTo>
                  <a:pt x="7967" y="5267"/>
                  <a:pt x="8420" y="4744"/>
                  <a:pt x="8444" y="4113"/>
                </a:cubicBezTo>
                <a:cubicBezTo>
                  <a:pt x="8428" y="4058"/>
                  <a:pt x="8372" y="4039"/>
                  <a:pt x="8309" y="4039"/>
                </a:cubicBezTo>
                <a:cubicBezTo>
                  <a:pt x="8275" y="4039"/>
                  <a:pt x="8239" y="4045"/>
                  <a:pt x="8206" y="4053"/>
                </a:cubicBezTo>
                <a:cubicBezTo>
                  <a:pt x="6955" y="4339"/>
                  <a:pt x="5848" y="5184"/>
                  <a:pt x="5229" y="6315"/>
                </a:cubicBezTo>
                <a:cubicBezTo>
                  <a:pt x="5384" y="5577"/>
                  <a:pt x="5503" y="4827"/>
                  <a:pt x="5562" y="4089"/>
                </a:cubicBezTo>
                <a:cubicBezTo>
                  <a:pt x="5955" y="3362"/>
                  <a:pt x="6170" y="2541"/>
                  <a:pt x="6170" y="1708"/>
                </a:cubicBezTo>
                <a:cubicBezTo>
                  <a:pt x="6170" y="1076"/>
                  <a:pt x="6027" y="410"/>
                  <a:pt x="5550" y="5"/>
                </a:cubicBezTo>
                <a:cubicBezTo>
                  <a:pt x="5539" y="2"/>
                  <a:pt x="5529" y="1"/>
                  <a:pt x="55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189830" y="202401"/>
            <a:ext cx="6782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Trò chơi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 tay – Nhanh mắt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44" y="1282084"/>
            <a:ext cx="8659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Giáo viên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“Chu vi”,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 sinh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đầu ngón tay </a:t>
            </a:r>
            <a:r>
              <a:rPr lang="nl-N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vòng theo các cạnh của hình.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Giáo viên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“Diện tích”,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 sinh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 hình.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handwear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3832406" y="3729165"/>
            <a:ext cx="3554507" cy="162153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7" name="Google Shape;2587;p68"/>
          <p:cNvGrpSpPr/>
          <p:nvPr/>
        </p:nvGrpSpPr>
        <p:grpSpPr>
          <a:xfrm>
            <a:off x="357440" y="1648484"/>
            <a:ext cx="2385760" cy="2932655"/>
            <a:chOff x="650498" y="1493880"/>
            <a:chExt cx="2385760" cy="2932655"/>
          </a:xfrm>
        </p:grpSpPr>
        <p:sp>
          <p:nvSpPr>
            <p:cNvPr id="2588" name="Google Shape;2588;p68"/>
            <p:cNvSpPr/>
            <p:nvPr/>
          </p:nvSpPr>
          <p:spPr>
            <a:xfrm flipH="1">
              <a:off x="2310563" y="3982188"/>
              <a:ext cx="725695" cy="444348"/>
            </a:xfrm>
            <a:custGeom>
              <a:avLst/>
              <a:gdLst/>
              <a:ahLst/>
              <a:cxnLst/>
              <a:rect l="l" t="t" r="r" b="b"/>
              <a:pathLst>
                <a:path w="11669" h="7145" extrusionOk="0">
                  <a:moveTo>
                    <a:pt x="6918" y="0"/>
                  </a:moveTo>
                  <a:cubicBezTo>
                    <a:pt x="6037" y="953"/>
                    <a:pt x="5144" y="1917"/>
                    <a:pt x="4274" y="2870"/>
                  </a:cubicBezTo>
                  <a:cubicBezTo>
                    <a:pt x="3691" y="2453"/>
                    <a:pt x="3036" y="2084"/>
                    <a:pt x="2334" y="1929"/>
                  </a:cubicBezTo>
                  <a:cubicBezTo>
                    <a:pt x="2111" y="1876"/>
                    <a:pt x="1881" y="1849"/>
                    <a:pt x="1650" y="1849"/>
                  </a:cubicBezTo>
                  <a:cubicBezTo>
                    <a:pt x="1153" y="1849"/>
                    <a:pt x="657" y="1978"/>
                    <a:pt x="250" y="2263"/>
                  </a:cubicBezTo>
                  <a:cubicBezTo>
                    <a:pt x="179" y="2298"/>
                    <a:pt x="107" y="2358"/>
                    <a:pt x="72" y="2453"/>
                  </a:cubicBezTo>
                  <a:cubicBezTo>
                    <a:pt x="0" y="2632"/>
                    <a:pt x="167" y="2810"/>
                    <a:pt x="310" y="2941"/>
                  </a:cubicBezTo>
                  <a:cubicBezTo>
                    <a:pt x="2619" y="4942"/>
                    <a:pt x="5525" y="6084"/>
                    <a:pt x="8358" y="7144"/>
                  </a:cubicBezTo>
                  <a:cubicBezTo>
                    <a:pt x="9632" y="4894"/>
                    <a:pt x="10728" y="2560"/>
                    <a:pt x="11668" y="155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8"/>
            <p:cNvSpPr/>
            <p:nvPr/>
          </p:nvSpPr>
          <p:spPr>
            <a:xfrm flipH="1">
              <a:off x="650498" y="3294315"/>
              <a:ext cx="700570" cy="520033"/>
            </a:xfrm>
            <a:custGeom>
              <a:avLst/>
              <a:gdLst/>
              <a:ahLst/>
              <a:cxnLst/>
              <a:rect l="l" t="t" r="r" b="b"/>
              <a:pathLst>
                <a:path w="11265" h="8362" extrusionOk="0">
                  <a:moveTo>
                    <a:pt x="6430" y="1"/>
                  </a:moveTo>
                  <a:cubicBezTo>
                    <a:pt x="4204" y="1275"/>
                    <a:pt x="2037" y="2703"/>
                    <a:pt x="1" y="4275"/>
                  </a:cubicBezTo>
                  <a:lnTo>
                    <a:pt x="3989" y="6859"/>
                  </a:lnTo>
                  <a:cubicBezTo>
                    <a:pt x="5239" y="6489"/>
                    <a:pt x="6490" y="6132"/>
                    <a:pt x="7740" y="5763"/>
                  </a:cubicBezTo>
                  <a:cubicBezTo>
                    <a:pt x="8026" y="6418"/>
                    <a:pt x="8395" y="7073"/>
                    <a:pt x="8919" y="7561"/>
                  </a:cubicBezTo>
                  <a:cubicBezTo>
                    <a:pt x="9417" y="8026"/>
                    <a:pt x="10089" y="8361"/>
                    <a:pt x="10769" y="8361"/>
                  </a:cubicBezTo>
                  <a:cubicBezTo>
                    <a:pt x="10803" y="8361"/>
                    <a:pt x="10837" y="8360"/>
                    <a:pt x="10871" y="8359"/>
                  </a:cubicBezTo>
                  <a:cubicBezTo>
                    <a:pt x="10954" y="8359"/>
                    <a:pt x="11050" y="8347"/>
                    <a:pt x="11121" y="8287"/>
                  </a:cubicBezTo>
                  <a:cubicBezTo>
                    <a:pt x="11264" y="8168"/>
                    <a:pt x="11228" y="7930"/>
                    <a:pt x="11169" y="7751"/>
                  </a:cubicBezTo>
                  <a:cubicBezTo>
                    <a:pt x="10216" y="4870"/>
                    <a:pt x="8323" y="238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8"/>
            <p:cNvSpPr/>
            <p:nvPr/>
          </p:nvSpPr>
          <p:spPr>
            <a:xfrm flipH="1">
              <a:off x="862310" y="1493880"/>
              <a:ext cx="876755" cy="1270542"/>
            </a:xfrm>
            <a:custGeom>
              <a:avLst/>
              <a:gdLst/>
              <a:ahLst/>
              <a:cxnLst/>
              <a:rect l="l" t="t" r="r" b="b"/>
              <a:pathLst>
                <a:path w="14098" h="20430" extrusionOk="0">
                  <a:moveTo>
                    <a:pt x="4871" y="0"/>
                  </a:moveTo>
                  <a:cubicBezTo>
                    <a:pt x="4731" y="0"/>
                    <a:pt x="4592" y="3"/>
                    <a:pt x="4454" y="7"/>
                  </a:cubicBezTo>
                  <a:cubicBezTo>
                    <a:pt x="3597" y="31"/>
                    <a:pt x="2727" y="127"/>
                    <a:pt x="1930" y="448"/>
                  </a:cubicBezTo>
                  <a:cubicBezTo>
                    <a:pt x="1120" y="758"/>
                    <a:pt x="394" y="1329"/>
                    <a:pt x="1" y="2103"/>
                  </a:cubicBezTo>
                  <a:lnTo>
                    <a:pt x="1477" y="14212"/>
                  </a:lnTo>
                  <a:cubicBezTo>
                    <a:pt x="1513" y="15628"/>
                    <a:pt x="1930" y="17033"/>
                    <a:pt x="2656" y="18236"/>
                  </a:cubicBezTo>
                  <a:cubicBezTo>
                    <a:pt x="3351" y="19383"/>
                    <a:pt x="4498" y="20429"/>
                    <a:pt x="5832" y="20429"/>
                  </a:cubicBezTo>
                  <a:cubicBezTo>
                    <a:pt x="5869" y="20429"/>
                    <a:pt x="5905" y="20428"/>
                    <a:pt x="5942" y="20427"/>
                  </a:cubicBezTo>
                  <a:cubicBezTo>
                    <a:pt x="6549" y="20391"/>
                    <a:pt x="7192" y="20105"/>
                    <a:pt x="7478" y="19569"/>
                  </a:cubicBezTo>
                  <a:cubicBezTo>
                    <a:pt x="7776" y="18998"/>
                    <a:pt x="7621" y="18284"/>
                    <a:pt x="7430" y="17653"/>
                  </a:cubicBezTo>
                  <a:lnTo>
                    <a:pt x="7430" y="17653"/>
                  </a:lnTo>
                  <a:cubicBezTo>
                    <a:pt x="7859" y="18272"/>
                    <a:pt x="8561" y="18736"/>
                    <a:pt x="9312" y="18784"/>
                  </a:cubicBezTo>
                  <a:cubicBezTo>
                    <a:pt x="9351" y="18786"/>
                    <a:pt x="9390" y="18787"/>
                    <a:pt x="9430" y="18787"/>
                  </a:cubicBezTo>
                  <a:cubicBezTo>
                    <a:pt x="10132" y="18787"/>
                    <a:pt x="10853" y="18390"/>
                    <a:pt x="11169" y="17748"/>
                  </a:cubicBezTo>
                  <a:cubicBezTo>
                    <a:pt x="11489" y="17060"/>
                    <a:pt x="11254" y="16147"/>
                    <a:pt x="10604" y="15764"/>
                  </a:cubicBezTo>
                  <a:lnTo>
                    <a:pt x="10604" y="15764"/>
                  </a:lnTo>
                  <a:cubicBezTo>
                    <a:pt x="10848" y="15906"/>
                    <a:pt x="11128" y="15976"/>
                    <a:pt x="11407" y="15976"/>
                  </a:cubicBezTo>
                  <a:cubicBezTo>
                    <a:pt x="11658" y="15976"/>
                    <a:pt x="11909" y="15919"/>
                    <a:pt x="12133" y="15807"/>
                  </a:cubicBezTo>
                  <a:cubicBezTo>
                    <a:pt x="13026" y="15367"/>
                    <a:pt x="14098" y="14212"/>
                    <a:pt x="13276" y="13176"/>
                  </a:cubicBezTo>
                  <a:cubicBezTo>
                    <a:pt x="13027" y="12838"/>
                    <a:pt x="12619" y="12766"/>
                    <a:pt x="12205" y="12766"/>
                  </a:cubicBezTo>
                  <a:cubicBezTo>
                    <a:pt x="12064" y="12766"/>
                    <a:pt x="11924" y="12774"/>
                    <a:pt x="11788" y="12783"/>
                  </a:cubicBezTo>
                  <a:cubicBezTo>
                    <a:pt x="11312" y="12830"/>
                    <a:pt x="10824" y="12878"/>
                    <a:pt x="10347" y="12926"/>
                  </a:cubicBezTo>
                  <a:cubicBezTo>
                    <a:pt x="10273" y="12931"/>
                    <a:pt x="10203" y="12936"/>
                    <a:pt x="10135" y="12936"/>
                  </a:cubicBezTo>
                  <a:cubicBezTo>
                    <a:pt x="10051" y="12936"/>
                    <a:pt x="9969" y="12928"/>
                    <a:pt x="9883" y="12902"/>
                  </a:cubicBezTo>
                  <a:cubicBezTo>
                    <a:pt x="9704" y="12866"/>
                    <a:pt x="9562" y="12711"/>
                    <a:pt x="9454" y="12569"/>
                  </a:cubicBezTo>
                  <a:cubicBezTo>
                    <a:pt x="8966" y="11878"/>
                    <a:pt x="9062" y="10961"/>
                    <a:pt x="9252" y="10140"/>
                  </a:cubicBezTo>
                  <a:cubicBezTo>
                    <a:pt x="9585" y="8544"/>
                    <a:pt x="10085" y="6973"/>
                    <a:pt x="10121" y="5341"/>
                  </a:cubicBezTo>
                  <a:cubicBezTo>
                    <a:pt x="10169" y="3710"/>
                    <a:pt x="9657" y="1972"/>
                    <a:pt x="8383" y="972"/>
                  </a:cubicBezTo>
                  <a:cubicBezTo>
                    <a:pt x="7408" y="211"/>
                    <a:pt x="6125" y="0"/>
                    <a:pt x="4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8"/>
            <p:cNvSpPr/>
            <p:nvPr/>
          </p:nvSpPr>
          <p:spPr>
            <a:xfrm flipH="1">
              <a:off x="984452" y="1561106"/>
              <a:ext cx="684277" cy="846219"/>
            </a:xfrm>
            <a:custGeom>
              <a:avLst/>
              <a:gdLst/>
              <a:ahLst/>
              <a:cxnLst/>
              <a:rect l="l" t="t" r="r" b="b"/>
              <a:pathLst>
                <a:path w="11003" h="13607" extrusionOk="0">
                  <a:moveTo>
                    <a:pt x="11002" y="13059"/>
                  </a:moveTo>
                  <a:cubicBezTo>
                    <a:pt x="11002" y="13059"/>
                    <a:pt x="11001" y="13060"/>
                    <a:pt x="11000" y="13061"/>
                  </a:cubicBezTo>
                  <a:lnTo>
                    <a:pt x="11000" y="13061"/>
                  </a:lnTo>
                  <a:cubicBezTo>
                    <a:pt x="11002" y="13060"/>
                    <a:pt x="11002" y="13059"/>
                    <a:pt x="11002" y="13059"/>
                  </a:cubicBezTo>
                  <a:close/>
                  <a:moveTo>
                    <a:pt x="11000" y="13061"/>
                  </a:moveTo>
                  <a:cubicBezTo>
                    <a:pt x="10994" y="13064"/>
                    <a:pt x="10976" y="13071"/>
                    <a:pt x="10931" y="13071"/>
                  </a:cubicBezTo>
                  <a:lnTo>
                    <a:pt x="10788" y="13214"/>
                  </a:lnTo>
                  <a:cubicBezTo>
                    <a:pt x="10771" y="13226"/>
                    <a:pt x="10753" y="13240"/>
                    <a:pt x="10734" y="13254"/>
                  </a:cubicBezTo>
                  <a:lnTo>
                    <a:pt x="10734" y="13254"/>
                  </a:lnTo>
                  <a:cubicBezTo>
                    <a:pt x="10758" y="13239"/>
                    <a:pt x="10779" y="13226"/>
                    <a:pt x="10800" y="13214"/>
                  </a:cubicBezTo>
                  <a:cubicBezTo>
                    <a:pt x="10917" y="13119"/>
                    <a:pt x="10986" y="13070"/>
                    <a:pt x="11000" y="13061"/>
                  </a:cubicBezTo>
                  <a:close/>
                  <a:moveTo>
                    <a:pt x="3698" y="0"/>
                  </a:moveTo>
                  <a:cubicBezTo>
                    <a:pt x="3513" y="0"/>
                    <a:pt x="3332" y="12"/>
                    <a:pt x="3156" y="34"/>
                  </a:cubicBezTo>
                  <a:cubicBezTo>
                    <a:pt x="2597" y="117"/>
                    <a:pt x="2096" y="296"/>
                    <a:pt x="1680" y="486"/>
                  </a:cubicBezTo>
                  <a:cubicBezTo>
                    <a:pt x="1287" y="677"/>
                    <a:pt x="953" y="903"/>
                    <a:pt x="703" y="1093"/>
                  </a:cubicBezTo>
                  <a:cubicBezTo>
                    <a:pt x="453" y="1284"/>
                    <a:pt x="275" y="1463"/>
                    <a:pt x="168" y="1582"/>
                  </a:cubicBezTo>
                  <a:cubicBezTo>
                    <a:pt x="49" y="1701"/>
                    <a:pt x="1" y="1784"/>
                    <a:pt x="1" y="1784"/>
                  </a:cubicBezTo>
                  <a:cubicBezTo>
                    <a:pt x="1" y="1784"/>
                    <a:pt x="72" y="1713"/>
                    <a:pt x="191" y="1617"/>
                  </a:cubicBezTo>
                  <a:cubicBezTo>
                    <a:pt x="311" y="1510"/>
                    <a:pt x="513" y="1343"/>
                    <a:pt x="763" y="1153"/>
                  </a:cubicBezTo>
                  <a:cubicBezTo>
                    <a:pt x="1013" y="974"/>
                    <a:pt x="1346" y="772"/>
                    <a:pt x="1739" y="570"/>
                  </a:cubicBezTo>
                  <a:cubicBezTo>
                    <a:pt x="2144" y="391"/>
                    <a:pt x="2632" y="236"/>
                    <a:pt x="3192" y="153"/>
                  </a:cubicBezTo>
                  <a:cubicBezTo>
                    <a:pt x="3349" y="132"/>
                    <a:pt x="3513" y="122"/>
                    <a:pt x="3680" y="122"/>
                  </a:cubicBezTo>
                  <a:cubicBezTo>
                    <a:pt x="4096" y="122"/>
                    <a:pt x="4537" y="187"/>
                    <a:pt x="4978" y="331"/>
                  </a:cubicBezTo>
                  <a:cubicBezTo>
                    <a:pt x="5585" y="546"/>
                    <a:pt x="6204" y="915"/>
                    <a:pt x="6657" y="1486"/>
                  </a:cubicBezTo>
                  <a:cubicBezTo>
                    <a:pt x="6883" y="1760"/>
                    <a:pt x="7073" y="2094"/>
                    <a:pt x="7204" y="2451"/>
                  </a:cubicBezTo>
                  <a:cubicBezTo>
                    <a:pt x="7335" y="2808"/>
                    <a:pt x="7442" y="3189"/>
                    <a:pt x="7442" y="3582"/>
                  </a:cubicBezTo>
                  <a:cubicBezTo>
                    <a:pt x="7442" y="3689"/>
                    <a:pt x="7442" y="3772"/>
                    <a:pt x="7430" y="3879"/>
                  </a:cubicBezTo>
                  <a:cubicBezTo>
                    <a:pt x="7419" y="3963"/>
                    <a:pt x="7383" y="4070"/>
                    <a:pt x="7359" y="4177"/>
                  </a:cubicBezTo>
                  <a:cubicBezTo>
                    <a:pt x="7323" y="4284"/>
                    <a:pt x="7299" y="4380"/>
                    <a:pt x="7299" y="4487"/>
                  </a:cubicBezTo>
                  <a:cubicBezTo>
                    <a:pt x="7276" y="4594"/>
                    <a:pt x="7276" y="4713"/>
                    <a:pt x="7299" y="4820"/>
                  </a:cubicBezTo>
                  <a:cubicBezTo>
                    <a:pt x="7323" y="5249"/>
                    <a:pt x="7430" y="5665"/>
                    <a:pt x="7419" y="6070"/>
                  </a:cubicBezTo>
                  <a:cubicBezTo>
                    <a:pt x="7395" y="6273"/>
                    <a:pt x="7359" y="6463"/>
                    <a:pt x="7276" y="6666"/>
                  </a:cubicBezTo>
                  <a:cubicBezTo>
                    <a:pt x="7204" y="6856"/>
                    <a:pt x="7121" y="7035"/>
                    <a:pt x="7014" y="7213"/>
                  </a:cubicBezTo>
                  <a:cubicBezTo>
                    <a:pt x="6799" y="7570"/>
                    <a:pt x="6537" y="7880"/>
                    <a:pt x="6299" y="8213"/>
                  </a:cubicBezTo>
                  <a:cubicBezTo>
                    <a:pt x="6061" y="8535"/>
                    <a:pt x="5823" y="8868"/>
                    <a:pt x="5656" y="9237"/>
                  </a:cubicBezTo>
                  <a:cubicBezTo>
                    <a:pt x="5490" y="9594"/>
                    <a:pt x="5406" y="9999"/>
                    <a:pt x="5406" y="10380"/>
                  </a:cubicBezTo>
                  <a:cubicBezTo>
                    <a:pt x="5406" y="10773"/>
                    <a:pt x="5478" y="11142"/>
                    <a:pt x="5597" y="11488"/>
                  </a:cubicBezTo>
                  <a:cubicBezTo>
                    <a:pt x="5728" y="11821"/>
                    <a:pt x="5906" y="12119"/>
                    <a:pt x="6133" y="12392"/>
                  </a:cubicBezTo>
                  <a:cubicBezTo>
                    <a:pt x="6252" y="12511"/>
                    <a:pt x="6359" y="12642"/>
                    <a:pt x="6502" y="12738"/>
                  </a:cubicBezTo>
                  <a:cubicBezTo>
                    <a:pt x="6632" y="12825"/>
                    <a:pt x="6793" y="12882"/>
                    <a:pt x="6938" y="12882"/>
                  </a:cubicBezTo>
                  <a:cubicBezTo>
                    <a:pt x="6951" y="12882"/>
                    <a:pt x="6965" y="12882"/>
                    <a:pt x="6978" y="12881"/>
                  </a:cubicBezTo>
                  <a:cubicBezTo>
                    <a:pt x="7145" y="12881"/>
                    <a:pt x="7299" y="12833"/>
                    <a:pt x="7442" y="12797"/>
                  </a:cubicBezTo>
                  <a:cubicBezTo>
                    <a:pt x="7597" y="12750"/>
                    <a:pt x="7728" y="12702"/>
                    <a:pt x="7859" y="12678"/>
                  </a:cubicBezTo>
                  <a:cubicBezTo>
                    <a:pt x="7973" y="12654"/>
                    <a:pt x="8084" y="12639"/>
                    <a:pt x="8191" y="12639"/>
                  </a:cubicBezTo>
                  <a:cubicBezTo>
                    <a:pt x="8342" y="12639"/>
                    <a:pt x="8484" y="12668"/>
                    <a:pt x="8609" y="12738"/>
                  </a:cubicBezTo>
                  <a:cubicBezTo>
                    <a:pt x="8812" y="12857"/>
                    <a:pt x="8931" y="13059"/>
                    <a:pt x="9062" y="13238"/>
                  </a:cubicBezTo>
                  <a:cubicBezTo>
                    <a:pt x="9145" y="13333"/>
                    <a:pt x="9216" y="13404"/>
                    <a:pt x="9324" y="13464"/>
                  </a:cubicBezTo>
                  <a:cubicBezTo>
                    <a:pt x="9407" y="13524"/>
                    <a:pt x="9514" y="13547"/>
                    <a:pt x="9621" y="13583"/>
                  </a:cubicBezTo>
                  <a:cubicBezTo>
                    <a:pt x="9690" y="13600"/>
                    <a:pt x="9758" y="13607"/>
                    <a:pt x="9825" y="13607"/>
                  </a:cubicBezTo>
                  <a:cubicBezTo>
                    <a:pt x="9944" y="13607"/>
                    <a:pt x="10058" y="13586"/>
                    <a:pt x="10157" y="13571"/>
                  </a:cubicBezTo>
                  <a:cubicBezTo>
                    <a:pt x="10427" y="13488"/>
                    <a:pt x="10606" y="13351"/>
                    <a:pt x="10734" y="13254"/>
                  </a:cubicBezTo>
                  <a:lnTo>
                    <a:pt x="10734" y="13254"/>
                  </a:lnTo>
                  <a:cubicBezTo>
                    <a:pt x="10597" y="13340"/>
                    <a:pt x="10412" y="13462"/>
                    <a:pt x="10157" y="13524"/>
                  </a:cubicBezTo>
                  <a:cubicBezTo>
                    <a:pt x="10068" y="13537"/>
                    <a:pt x="9970" y="13551"/>
                    <a:pt x="9870" y="13551"/>
                  </a:cubicBezTo>
                  <a:cubicBezTo>
                    <a:pt x="9796" y="13551"/>
                    <a:pt x="9720" y="13544"/>
                    <a:pt x="9645" y="13524"/>
                  </a:cubicBezTo>
                  <a:cubicBezTo>
                    <a:pt x="9466" y="13476"/>
                    <a:pt x="9288" y="13369"/>
                    <a:pt x="9157" y="13190"/>
                  </a:cubicBezTo>
                  <a:cubicBezTo>
                    <a:pt x="9085" y="13107"/>
                    <a:pt x="9026" y="13012"/>
                    <a:pt x="8943" y="12916"/>
                  </a:cubicBezTo>
                  <a:cubicBezTo>
                    <a:pt x="8871" y="12809"/>
                    <a:pt x="8788" y="12714"/>
                    <a:pt x="8669" y="12642"/>
                  </a:cubicBezTo>
                  <a:cubicBezTo>
                    <a:pt x="8526" y="12564"/>
                    <a:pt x="8363" y="12533"/>
                    <a:pt x="8194" y="12533"/>
                  </a:cubicBezTo>
                  <a:cubicBezTo>
                    <a:pt x="8079" y="12533"/>
                    <a:pt x="7962" y="12547"/>
                    <a:pt x="7847" y="12571"/>
                  </a:cubicBezTo>
                  <a:cubicBezTo>
                    <a:pt x="7561" y="12619"/>
                    <a:pt x="7276" y="12762"/>
                    <a:pt x="7002" y="12762"/>
                  </a:cubicBezTo>
                  <a:cubicBezTo>
                    <a:pt x="6995" y="12762"/>
                    <a:pt x="6987" y="12762"/>
                    <a:pt x="6980" y="12762"/>
                  </a:cubicBezTo>
                  <a:cubicBezTo>
                    <a:pt x="6703" y="12762"/>
                    <a:pt x="6461" y="12541"/>
                    <a:pt x="6252" y="12321"/>
                  </a:cubicBezTo>
                  <a:cubicBezTo>
                    <a:pt x="6049" y="12083"/>
                    <a:pt x="5871" y="11785"/>
                    <a:pt x="5752" y="11452"/>
                  </a:cubicBezTo>
                  <a:cubicBezTo>
                    <a:pt x="5633" y="11130"/>
                    <a:pt x="5573" y="10773"/>
                    <a:pt x="5573" y="10416"/>
                  </a:cubicBezTo>
                  <a:cubicBezTo>
                    <a:pt x="5573" y="10047"/>
                    <a:pt x="5645" y="9678"/>
                    <a:pt x="5811" y="9344"/>
                  </a:cubicBezTo>
                  <a:cubicBezTo>
                    <a:pt x="5954" y="8999"/>
                    <a:pt x="6192" y="8666"/>
                    <a:pt x="6430" y="8344"/>
                  </a:cubicBezTo>
                  <a:cubicBezTo>
                    <a:pt x="6668" y="8011"/>
                    <a:pt x="6942" y="7701"/>
                    <a:pt x="7157" y="7332"/>
                  </a:cubicBezTo>
                  <a:cubicBezTo>
                    <a:pt x="7264" y="7154"/>
                    <a:pt x="7371" y="6963"/>
                    <a:pt x="7442" y="6749"/>
                  </a:cubicBezTo>
                  <a:cubicBezTo>
                    <a:pt x="7514" y="6535"/>
                    <a:pt x="7573" y="6320"/>
                    <a:pt x="7573" y="6094"/>
                  </a:cubicBezTo>
                  <a:cubicBezTo>
                    <a:pt x="7609" y="5642"/>
                    <a:pt x="7490" y="5213"/>
                    <a:pt x="7454" y="4808"/>
                  </a:cubicBezTo>
                  <a:cubicBezTo>
                    <a:pt x="7454" y="4713"/>
                    <a:pt x="7442" y="4606"/>
                    <a:pt x="7454" y="4511"/>
                  </a:cubicBezTo>
                  <a:cubicBezTo>
                    <a:pt x="7478" y="4427"/>
                    <a:pt x="7490" y="4320"/>
                    <a:pt x="7526" y="4213"/>
                  </a:cubicBezTo>
                  <a:cubicBezTo>
                    <a:pt x="7550" y="4118"/>
                    <a:pt x="7585" y="4010"/>
                    <a:pt x="7597" y="3903"/>
                  </a:cubicBezTo>
                  <a:cubicBezTo>
                    <a:pt x="7609" y="3796"/>
                    <a:pt x="7609" y="3701"/>
                    <a:pt x="7609" y="3594"/>
                  </a:cubicBezTo>
                  <a:cubicBezTo>
                    <a:pt x="7609" y="3177"/>
                    <a:pt x="7502" y="2772"/>
                    <a:pt x="7359" y="2403"/>
                  </a:cubicBezTo>
                  <a:cubicBezTo>
                    <a:pt x="7204" y="2034"/>
                    <a:pt x="7014" y="1689"/>
                    <a:pt x="6776" y="1391"/>
                  </a:cubicBezTo>
                  <a:cubicBezTo>
                    <a:pt x="6299" y="796"/>
                    <a:pt x="5645" y="415"/>
                    <a:pt x="5002" y="200"/>
                  </a:cubicBezTo>
                  <a:cubicBezTo>
                    <a:pt x="4556" y="60"/>
                    <a:pt x="4116" y="0"/>
                    <a:pt x="369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8"/>
            <p:cNvSpPr/>
            <p:nvPr/>
          </p:nvSpPr>
          <p:spPr>
            <a:xfrm flipH="1">
              <a:off x="1316922" y="1675161"/>
              <a:ext cx="274009" cy="467109"/>
            </a:xfrm>
            <a:custGeom>
              <a:avLst/>
              <a:gdLst/>
              <a:ahLst/>
              <a:cxnLst/>
              <a:rect l="l" t="t" r="r" b="b"/>
              <a:pathLst>
                <a:path w="4406" h="7511" extrusionOk="0">
                  <a:moveTo>
                    <a:pt x="2702" y="0"/>
                  </a:moveTo>
                  <a:cubicBezTo>
                    <a:pt x="2561" y="0"/>
                    <a:pt x="2426" y="14"/>
                    <a:pt x="2298" y="33"/>
                  </a:cubicBezTo>
                  <a:cubicBezTo>
                    <a:pt x="1988" y="93"/>
                    <a:pt x="1703" y="188"/>
                    <a:pt x="1441" y="283"/>
                  </a:cubicBezTo>
                  <a:cubicBezTo>
                    <a:pt x="941" y="498"/>
                    <a:pt x="584" y="748"/>
                    <a:pt x="345" y="938"/>
                  </a:cubicBezTo>
                  <a:cubicBezTo>
                    <a:pt x="107" y="1141"/>
                    <a:pt x="0" y="1272"/>
                    <a:pt x="12" y="1272"/>
                  </a:cubicBezTo>
                  <a:cubicBezTo>
                    <a:pt x="13" y="1272"/>
                    <a:pt x="14" y="1272"/>
                    <a:pt x="16" y="1272"/>
                  </a:cubicBezTo>
                  <a:cubicBezTo>
                    <a:pt x="47" y="1272"/>
                    <a:pt x="166" y="1157"/>
                    <a:pt x="393" y="998"/>
                  </a:cubicBezTo>
                  <a:cubicBezTo>
                    <a:pt x="631" y="819"/>
                    <a:pt x="1000" y="605"/>
                    <a:pt x="1488" y="402"/>
                  </a:cubicBezTo>
                  <a:cubicBezTo>
                    <a:pt x="1738" y="319"/>
                    <a:pt x="2012" y="224"/>
                    <a:pt x="2322" y="164"/>
                  </a:cubicBezTo>
                  <a:cubicBezTo>
                    <a:pt x="2427" y="152"/>
                    <a:pt x="2538" y="143"/>
                    <a:pt x="2652" y="143"/>
                  </a:cubicBezTo>
                  <a:cubicBezTo>
                    <a:pt x="2859" y="143"/>
                    <a:pt x="3074" y="171"/>
                    <a:pt x="3274" y="248"/>
                  </a:cubicBezTo>
                  <a:cubicBezTo>
                    <a:pt x="3584" y="367"/>
                    <a:pt x="3858" y="629"/>
                    <a:pt x="4024" y="962"/>
                  </a:cubicBezTo>
                  <a:cubicBezTo>
                    <a:pt x="4179" y="1283"/>
                    <a:pt x="4263" y="1688"/>
                    <a:pt x="4215" y="2069"/>
                  </a:cubicBezTo>
                  <a:cubicBezTo>
                    <a:pt x="4167" y="2462"/>
                    <a:pt x="4036" y="2831"/>
                    <a:pt x="3870" y="3177"/>
                  </a:cubicBezTo>
                  <a:cubicBezTo>
                    <a:pt x="3691" y="3522"/>
                    <a:pt x="3489" y="3820"/>
                    <a:pt x="3274" y="4093"/>
                  </a:cubicBezTo>
                  <a:cubicBezTo>
                    <a:pt x="3167" y="4248"/>
                    <a:pt x="3072" y="4367"/>
                    <a:pt x="2965" y="4510"/>
                  </a:cubicBezTo>
                  <a:cubicBezTo>
                    <a:pt x="2858" y="4665"/>
                    <a:pt x="2786" y="4843"/>
                    <a:pt x="2798" y="5022"/>
                  </a:cubicBezTo>
                  <a:cubicBezTo>
                    <a:pt x="2798" y="5201"/>
                    <a:pt x="2881" y="5344"/>
                    <a:pt x="2941" y="5486"/>
                  </a:cubicBezTo>
                  <a:cubicBezTo>
                    <a:pt x="3000" y="5617"/>
                    <a:pt x="3072" y="5736"/>
                    <a:pt x="3131" y="5855"/>
                  </a:cubicBezTo>
                  <a:cubicBezTo>
                    <a:pt x="3370" y="6320"/>
                    <a:pt x="3334" y="6772"/>
                    <a:pt x="3262" y="7058"/>
                  </a:cubicBezTo>
                  <a:cubicBezTo>
                    <a:pt x="3179" y="7356"/>
                    <a:pt x="3072" y="7487"/>
                    <a:pt x="3084" y="7510"/>
                  </a:cubicBezTo>
                  <a:cubicBezTo>
                    <a:pt x="3084" y="7510"/>
                    <a:pt x="3120" y="7475"/>
                    <a:pt x="3155" y="7403"/>
                  </a:cubicBezTo>
                  <a:cubicBezTo>
                    <a:pt x="3203" y="7332"/>
                    <a:pt x="3251" y="7225"/>
                    <a:pt x="3310" y="7070"/>
                  </a:cubicBezTo>
                  <a:cubicBezTo>
                    <a:pt x="3358" y="6927"/>
                    <a:pt x="3393" y="6748"/>
                    <a:pt x="3381" y="6522"/>
                  </a:cubicBezTo>
                  <a:cubicBezTo>
                    <a:pt x="3381" y="6296"/>
                    <a:pt x="3334" y="6046"/>
                    <a:pt x="3215" y="5808"/>
                  </a:cubicBezTo>
                  <a:cubicBezTo>
                    <a:pt x="3155" y="5689"/>
                    <a:pt x="3096" y="5558"/>
                    <a:pt x="3036" y="5439"/>
                  </a:cubicBezTo>
                  <a:cubicBezTo>
                    <a:pt x="2977" y="5308"/>
                    <a:pt x="2941" y="5165"/>
                    <a:pt x="2941" y="5022"/>
                  </a:cubicBezTo>
                  <a:cubicBezTo>
                    <a:pt x="2917" y="4736"/>
                    <a:pt x="3191" y="4486"/>
                    <a:pt x="3393" y="4201"/>
                  </a:cubicBezTo>
                  <a:cubicBezTo>
                    <a:pt x="3608" y="3915"/>
                    <a:pt x="3834" y="3605"/>
                    <a:pt x="4001" y="3260"/>
                  </a:cubicBezTo>
                  <a:cubicBezTo>
                    <a:pt x="4191" y="2927"/>
                    <a:pt x="4334" y="2522"/>
                    <a:pt x="4382" y="2105"/>
                  </a:cubicBezTo>
                  <a:cubicBezTo>
                    <a:pt x="4405" y="1688"/>
                    <a:pt x="4334" y="1260"/>
                    <a:pt x="4155" y="902"/>
                  </a:cubicBezTo>
                  <a:cubicBezTo>
                    <a:pt x="3977" y="545"/>
                    <a:pt x="3679" y="248"/>
                    <a:pt x="3322" y="105"/>
                  </a:cubicBezTo>
                  <a:cubicBezTo>
                    <a:pt x="3112" y="28"/>
                    <a:pt x="2902" y="0"/>
                    <a:pt x="27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8"/>
            <p:cNvSpPr/>
            <p:nvPr/>
          </p:nvSpPr>
          <p:spPr>
            <a:xfrm flipH="1">
              <a:off x="1156972" y="2194750"/>
              <a:ext cx="300689" cy="349321"/>
            </a:xfrm>
            <a:custGeom>
              <a:avLst/>
              <a:gdLst/>
              <a:ahLst/>
              <a:cxnLst/>
              <a:rect l="l" t="t" r="r" b="b"/>
              <a:pathLst>
                <a:path w="4835" h="5617" extrusionOk="0">
                  <a:moveTo>
                    <a:pt x="4829" y="5607"/>
                  </a:moveTo>
                  <a:cubicBezTo>
                    <a:pt x="4821" y="5607"/>
                    <a:pt x="4803" y="5610"/>
                    <a:pt x="4776" y="5611"/>
                  </a:cubicBezTo>
                  <a:lnTo>
                    <a:pt x="4776" y="5611"/>
                  </a:lnTo>
                  <a:cubicBezTo>
                    <a:pt x="4772" y="5610"/>
                    <a:pt x="4768" y="5610"/>
                    <a:pt x="4763" y="5609"/>
                  </a:cubicBezTo>
                  <a:cubicBezTo>
                    <a:pt x="4757" y="5610"/>
                    <a:pt x="4752" y="5611"/>
                    <a:pt x="4746" y="5612"/>
                  </a:cubicBezTo>
                  <a:lnTo>
                    <a:pt x="4746" y="5612"/>
                  </a:lnTo>
                  <a:cubicBezTo>
                    <a:pt x="4749" y="5612"/>
                    <a:pt x="4752" y="5612"/>
                    <a:pt x="4755" y="5612"/>
                  </a:cubicBezTo>
                  <a:cubicBezTo>
                    <a:pt x="4763" y="5612"/>
                    <a:pt x="4770" y="5611"/>
                    <a:pt x="4776" y="5611"/>
                  </a:cubicBezTo>
                  <a:lnTo>
                    <a:pt x="4776" y="5611"/>
                  </a:lnTo>
                  <a:cubicBezTo>
                    <a:pt x="4790" y="5613"/>
                    <a:pt x="4800" y="5614"/>
                    <a:pt x="4808" y="5614"/>
                  </a:cubicBezTo>
                  <a:cubicBezTo>
                    <a:pt x="4829" y="5614"/>
                    <a:pt x="4834" y="5609"/>
                    <a:pt x="4834" y="5609"/>
                  </a:cubicBezTo>
                  <a:cubicBezTo>
                    <a:pt x="4834" y="5607"/>
                    <a:pt x="4832" y="5607"/>
                    <a:pt x="4829" y="5607"/>
                  </a:cubicBezTo>
                  <a:close/>
                  <a:moveTo>
                    <a:pt x="119" y="1"/>
                  </a:moveTo>
                  <a:cubicBezTo>
                    <a:pt x="107" y="1"/>
                    <a:pt x="95" y="120"/>
                    <a:pt x="60" y="322"/>
                  </a:cubicBezTo>
                  <a:cubicBezTo>
                    <a:pt x="36" y="537"/>
                    <a:pt x="0" y="846"/>
                    <a:pt x="12" y="1239"/>
                  </a:cubicBezTo>
                  <a:cubicBezTo>
                    <a:pt x="36" y="1620"/>
                    <a:pt x="72" y="2096"/>
                    <a:pt x="334" y="2561"/>
                  </a:cubicBezTo>
                  <a:cubicBezTo>
                    <a:pt x="453" y="2799"/>
                    <a:pt x="607" y="3025"/>
                    <a:pt x="834" y="3204"/>
                  </a:cubicBezTo>
                  <a:cubicBezTo>
                    <a:pt x="1060" y="3382"/>
                    <a:pt x="1346" y="3525"/>
                    <a:pt x="1643" y="3573"/>
                  </a:cubicBezTo>
                  <a:cubicBezTo>
                    <a:pt x="1941" y="3620"/>
                    <a:pt x="2239" y="3620"/>
                    <a:pt x="2489" y="3644"/>
                  </a:cubicBezTo>
                  <a:cubicBezTo>
                    <a:pt x="2751" y="3680"/>
                    <a:pt x="2989" y="3727"/>
                    <a:pt x="3203" y="3870"/>
                  </a:cubicBezTo>
                  <a:cubicBezTo>
                    <a:pt x="3405" y="4001"/>
                    <a:pt x="3560" y="4168"/>
                    <a:pt x="3679" y="4347"/>
                  </a:cubicBezTo>
                  <a:cubicBezTo>
                    <a:pt x="3786" y="4525"/>
                    <a:pt x="3846" y="4728"/>
                    <a:pt x="3917" y="4906"/>
                  </a:cubicBezTo>
                  <a:cubicBezTo>
                    <a:pt x="3989" y="5085"/>
                    <a:pt x="4060" y="5251"/>
                    <a:pt x="4179" y="5370"/>
                  </a:cubicBezTo>
                  <a:cubicBezTo>
                    <a:pt x="4286" y="5490"/>
                    <a:pt x="4406" y="5561"/>
                    <a:pt x="4513" y="5597"/>
                  </a:cubicBezTo>
                  <a:cubicBezTo>
                    <a:pt x="4575" y="5611"/>
                    <a:pt x="4630" y="5616"/>
                    <a:pt x="4676" y="5616"/>
                  </a:cubicBezTo>
                  <a:cubicBezTo>
                    <a:pt x="4702" y="5616"/>
                    <a:pt x="4726" y="5615"/>
                    <a:pt x="4746" y="5612"/>
                  </a:cubicBezTo>
                  <a:lnTo>
                    <a:pt x="4746" y="5612"/>
                  </a:lnTo>
                  <a:cubicBezTo>
                    <a:pt x="4694" y="5610"/>
                    <a:pt x="4620" y="5600"/>
                    <a:pt x="4525" y="5561"/>
                  </a:cubicBezTo>
                  <a:cubicBezTo>
                    <a:pt x="4441" y="5525"/>
                    <a:pt x="4334" y="5442"/>
                    <a:pt x="4239" y="5347"/>
                  </a:cubicBezTo>
                  <a:cubicBezTo>
                    <a:pt x="4156" y="5240"/>
                    <a:pt x="4084" y="5073"/>
                    <a:pt x="4025" y="4894"/>
                  </a:cubicBezTo>
                  <a:cubicBezTo>
                    <a:pt x="3965" y="4716"/>
                    <a:pt x="3905" y="4513"/>
                    <a:pt x="3798" y="4299"/>
                  </a:cubicBezTo>
                  <a:cubicBezTo>
                    <a:pt x="3679" y="4097"/>
                    <a:pt x="3513" y="3894"/>
                    <a:pt x="3286" y="3751"/>
                  </a:cubicBezTo>
                  <a:cubicBezTo>
                    <a:pt x="3072" y="3596"/>
                    <a:pt x="2786" y="3513"/>
                    <a:pt x="2501" y="3501"/>
                  </a:cubicBezTo>
                  <a:cubicBezTo>
                    <a:pt x="2215" y="3465"/>
                    <a:pt x="1941" y="3465"/>
                    <a:pt x="1655" y="3418"/>
                  </a:cubicBezTo>
                  <a:cubicBezTo>
                    <a:pt x="1369" y="3382"/>
                    <a:pt x="1131" y="3263"/>
                    <a:pt x="929" y="3096"/>
                  </a:cubicBezTo>
                  <a:cubicBezTo>
                    <a:pt x="727" y="2930"/>
                    <a:pt x="572" y="2727"/>
                    <a:pt x="453" y="2501"/>
                  </a:cubicBezTo>
                  <a:cubicBezTo>
                    <a:pt x="215" y="2061"/>
                    <a:pt x="155" y="1620"/>
                    <a:pt x="119" y="1239"/>
                  </a:cubicBezTo>
                  <a:cubicBezTo>
                    <a:pt x="95" y="858"/>
                    <a:pt x="107" y="548"/>
                    <a:pt x="119" y="322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8"/>
            <p:cNvSpPr/>
            <p:nvPr/>
          </p:nvSpPr>
          <p:spPr>
            <a:xfrm flipH="1">
              <a:off x="1342855" y="2311044"/>
              <a:ext cx="223635" cy="275502"/>
            </a:xfrm>
            <a:custGeom>
              <a:avLst/>
              <a:gdLst/>
              <a:ahLst/>
              <a:cxnLst/>
              <a:rect l="l" t="t" r="r" b="b"/>
              <a:pathLst>
                <a:path w="3596" h="4430" extrusionOk="0">
                  <a:moveTo>
                    <a:pt x="262" y="0"/>
                  </a:moveTo>
                  <a:cubicBezTo>
                    <a:pt x="250" y="0"/>
                    <a:pt x="226" y="83"/>
                    <a:pt x="167" y="238"/>
                  </a:cubicBezTo>
                  <a:cubicBezTo>
                    <a:pt x="119" y="405"/>
                    <a:pt x="60" y="643"/>
                    <a:pt x="24" y="953"/>
                  </a:cubicBezTo>
                  <a:cubicBezTo>
                    <a:pt x="0" y="1250"/>
                    <a:pt x="0" y="1631"/>
                    <a:pt x="71" y="2024"/>
                  </a:cubicBezTo>
                  <a:cubicBezTo>
                    <a:pt x="107" y="2227"/>
                    <a:pt x="167" y="2429"/>
                    <a:pt x="238" y="2643"/>
                  </a:cubicBezTo>
                  <a:cubicBezTo>
                    <a:pt x="310" y="2846"/>
                    <a:pt x="429" y="3072"/>
                    <a:pt x="643" y="3215"/>
                  </a:cubicBezTo>
                  <a:cubicBezTo>
                    <a:pt x="845" y="3370"/>
                    <a:pt x="1083" y="3441"/>
                    <a:pt x="1298" y="3477"/>
                  </a:cubicBezTo>
                  <a:cubicBezTo>
                    <a:pt x="1512" y="3500"/>
                    <a:pt x="1726" y="3500"/>
                    <a:pt x="1929" y="3500"/>
                  </a:cubicBezTo>
                  <a:cubicBezTo>
                    <a:pt x="2119" y="3500"/>
                    <a:pt x="2322" y="3512"/>
                    <a:pt x="2488" y="3548"/>
                  </a:cubicBezTo>
                  <a:cubicBezTo>
                    <a:pt x="2643" y="3572"/>
                    <a:pt x="2798" y="3631"/>
                    <a:pt x="2929" y="3715"/>
                  </a:cubicBezTo>
                  <a:cubicBezTo>
                    <a:pt x="3179" y="3858"/>
                    <a:pt x="3346" y="4036"/>
                    <a:pt x="3441" y="4167"/>
                  </a:cubicBezTo>
                  <a:cubicBezTo>
                    <a:pt x="3536" y="4346"/>
                    <a:pt x="3572" y="4429"/>
                    <a:pt x="3584" y="4429"/>
                  </a:cubicBezTo>
                  <a:cubicBezTo>
                    <a:pt x="3596" y="4429"/>
                    <a:pt x="3584" y="4322"/>
                    <a:pt x="3500" y="4167"/>
                  </a:cubicBezTo>
                  <a:cubicBezTo>
                    <a:pt x="3417" y="4024"/>
                    <a:pt x="3262" y="3810"/>
                    <a:pt x="2988" y="3631"/>
                  </a:cubicBezTo>
                  <a:cubicBezTo>
                    <a:pt x="2858" y="3548"/>
                    <a:pt x="2691" y="3477"/>
                    <a:pt x="2512" y="3441"/>
                  </a:cubicBezTo>
                  <a:cubicBezTo>
                    <a:pt x="2334" y="3393"/>
                    <a:pt x="2143" y="3381"/>
                    <a:pt x="1929" y="3381"/>
                  </a:cubicBezTo>
                  <a:cubicBezTo>
                    <a:pt x="1738" y="3370"/>
                    <a:pt x="1524" y="3370"/>
                    <a:pt x="1322" y="3334"/>
                  </a:cubicBezTo>
                  <a:cubicBezTo>
                    <a:pt x="1119" y="3310"/>
                    <a:pt x="905" y="3250"/>
                    <a:pt x="738" y="3119"/>
                  </a:cubicBezTo>
                  <a:cubicBezTo>
                    <a:pt x="583" y="3000"/>
                    <a:pt x="476" y="2798"/>
                    <a:pt x="405" y="2608"/>
                  </a:cubicBezTo>
                  <a:cubicBezTo>
                    <a:pt x="321" y="2417"/>
                    <a:pt x="262" y="2203"/>
                    <a:pt x="238" y="2012"/>
                  </a:cubicBezTo>
                  <a:cubicBezTo>
                    <a:pt x="167" y="1631"/>
                    <a:pt x="143" y="1274"/>
                    <a:pt x="143" y="976"/>
                  </a:cubicBezTo>
                  <a:cubicBezTo>
                    <a:pt x="179" y="381"/>
                    <a:pt x="298" y="24"/>
                    <a:pt x="262" y="0"/>
                  </a:cubicBezTo>
                  <a:close/>
                </a:path>
              </a:pathLst>
            </a:custGeom>
            <a:solidFill>
              <a:srgbClr val="DE3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8"/>
            <p:cNvSpPr/>
            <p:nvPr/>
          </p:nvSpPr>
          <p:spPr>
            <a:xfrm flipH="1">
              <a:off x="1509459" y="1626031"/>
              <a:ext cx="194033" cy="187503"/>
            </a:xfrm>
            <a:custGeom>
              <a:avLst/>
              <a:gdLst/>
              <a:ahLst/>
              <a:cxnLst/>
              <a:rect l="l" t="t" r="r" b="b"/>
              <a:pathLst>
                <a:path w="3120" h="3015" extrusionOk="0">
                  <a:moveTo>
                    <a:pt x="958" y="1"/>
                  </a:moveTo>
                  <a:cubicBezTo>
                    <a:pt x="617" y="1"/>
                    <a:pt x="281" y="95"/>
                    <a:pt x="0" y="299"/>
                  </a:cubicBezTo>
                  <a:lnTo>
                    <a:pt x="2905" y="3014"/>
                  </a:lnTo>
                  <a:cubicBezTo>
                    <a:pt x="3120" y="2181"/>
                    <a:pt x="2965" y="1216"/>
                    <a:pt x="2370" y="585"/>
                  </a:cubicBezTo>
                  <a:cubicBezTo>
                    <a:pt x="1998" y="213"/>
                    <a:pt x="1472" y="1"/>
                    <a:pt x="958" y="1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8"/>
            <p:cNvSpPr/>
            <p:nvPr/>
          </p:nvSpPr>
          <p:spPr>
            <a:xfrm flipH="1">
              <a:off x="1978099" y="2365832"/>
              <a:ext cx="902688" cy="635271"/>
            </a:xfrm>
            <a:custGeom>
              <a:avLst/>
              <a:gdLst/>
              <a:ahLst/>
              <a:cxnLst/>
              <a:rect l="l" t="t" r="r" b="b"/>
              <a:pathLst>
                <a:path w="14515" h="10215" extrusionOk="0">
                  <a:moveTo>
                    <a:pt x="4989" y="0"/>
                  </a:moveTo>
                  <a:cubicBezTo>
                    <a:pt x="4239" y="72"/>
                    <a:pt x="3513" y="191"/>
                    <a:pt x="2786" y="345"/>
                  </a:cubicBezTo>
                  <a:cubicBezTo>
                    <a:pt x="1917" y="524"/>
                    <a:pt x="917" y="703"/>
                    <a:pt x="0" y="1024"/>
                  </a:cubicBezTo>
                  <a:cubicBezTo>
                    <a:pt x="60" y="2489"/>
                    <a:pt x="203" y="3917"/>
                    <a:pt x="643" y="5358"/>
                  </a:cubicBezTo>
                  <a:cubicBezTo>
                    <a:pt x="977" y="6477"/>
                    <a:pt x="1441" y="7572"/>
                    <a:pt x="2167" y="8477"/>
                  </a:cubicBezTo>
                  <a:cubicBezTo>
                    <a:pt x="3291" y="9846"/>
                    <a:pt x="4823" y="10215"/>
                    <a:pt x="6450" y="10215"/>
                  </a:cubicBezTo>
                  <a:cubicBezTo>
                    <a:pt x="8148" y="10215"/>
                    <a:pt x="9951" y="9813"/>
                    <a:pt x="11502" y="9728"/>
                  </a:cubicBezTo>
                  <a:cubicBezTo>
                    <a:pt x="13181" y="9644"/>
                    <a:pt x="14216" y="8013"/>
                    <a:pt x="14407" y="6489"/>
                  </a:cubicBezTo>
                  <a:cubicBezTo>
                    <a:pt x="14514" y="5679"/>
                    <a:pt x="14407" y="4834"/>
                    <a:pt x="14038" y="4108"/>
                  </a:cubicBezTo>
                  <a:cubicBezTo>
                    <a:pt x="13895" y="3822"/>
                    <a:pt x="13716" y="3512"/>
                    <a:pt x="13478" y="3334"/>
                  </a:cubicBezTo>
                  <a:cubicBezTo>
                    <a:pt x="13419" y="3286"/>
                    <a:pt x="13347" y="3251"/>
                    <a:pt x="13276" y="3215"/>
                  </a:cubicBezTo>
                  <a:cubicBezTo>
                    <a:pt x="13066" y="3132"/>
                    <a:pt x="12807" y="3102"/>
                    <a:pt x="12536" y="3102"/>
                  </a:cubicBezTo>
                  <a:cubicBezTo>
                    <a:pt x="12070" y="3102"/>
                    <a:pt x="11565" y="3190"/>
                    <a:pt x="11204" y="3251"/>
                  </a:cubicBezTo>
                  <a:cubicBezTo>
                    <a:pt x="10144" y="3411"/>
                    <a:pt x="9319" y="4041"/>
                    <a:pt x="8285" y="4041"/>
                  </a:cubicBezTo>
                  <a:cubicBezTo>
                    <a:pt x="8088" y="4041"/>
                    <a:pt x="7883" y="4018"/>
                    <a:pt x="7668" y="3965"/>
                  </a:cubicBezTo>
                  <a:cubicBezTo>
                    <a:pt x="6573" y="3691"/>
                    <a:pt x="5834" y="2786"/>
                    <a:pt x="5477" y="1774"/>
                  </a:cubicBezTo>
                  <a:cubicBezTo>
                    <a:pt x="5263" y="1191"/>
                    <a:pt x="5144" y="595"/>
                    <a:pt x="498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8"/>
            <p:cNvSpPr/>
            <p:nvPr/>
          </p:nvSpPr>
          <p:spPr>
            <a:xfrm flipH="1">
              <a:off x="1274009" y="1628332"/>
              <a:ext cx="369533" cy="871966"/>
            </a:xfrm>
            <a:custGeom>
              <a:avLst/>
              <a:gdLst/>
              <a:ahLst/>
              <a:cxnLst/>
              <a:rect l="l" t="t" r="r" b="b"/>
              <a:pathLst>
                <a:path w="5942" h="14021" extrusionOk="0">
                  <a:moveTo>
                    <a:pt x="733" y="0"/>
                  </a:moveTo>
                  <a:cubicBezTo>
                    <a:pt x="671" y="0"/>
                    <a:pt x="610" y="4"/>
                    <a:pt x="548" y="12"/>
                  </a:cubicBezTo>
                  <a:lnTo>
                    <a:pt x="1" y="13478"/>
                  </a:lnTo>
                  <a:cubicBezTo>
                    <a:pt x="280" y="13356"/>
                    <a:pt x="588" y="13293"/>
                    <a:pt x="896" y="13293"/>
                  </a:cubicBezTo>
                  <a:cubicBezTo>
                    <a:pt x="1246" y="13293"/>
                    <a:pt x="1596" y="13373"/>
                    <a:pt x="1906" y="13538"/>
                  </a:cubicBezTo>
                  <a:cubicBezTo>
                    <a:pt x="2156" y="13669"/>
                    <a:pt x="2394" y="13847"/>
                    <a:pt x="2668" y="13955"/>
                  </a:cubicBezTo>
                  <a:cubicBezTo>
                    <a:pt x="2771" y="13997"/>
                    <a:pt x="2888" y="14021"/>
                    <a:pt x="3003" y="14021"/>
                  </a:cubicBezTo>
                  <a:cubicBezTo>
                    <a:pt x="3178" y="14021"/>
                    <a:pt x="3350" y="13965"/>
                    <a:pt x="3465" y="13836"/>
                  </a:cubicBezTo>
                  <a:cubicBezTo>
                    <a:pt x="3727" y="13550"/>
                    <a:pt x="3608" y="13121"/>
                    <a:pt x="3680" y="12764"/>
                  </a:cubicBezTo>
                  <a:cubicBezTo>
                    <a:pt x="3763" y="12335"/>
                    <a:pt x="4144" y="12026"/>
                    <a:pt x="4513" y="11788"/>
                  </a:cubicBezTo>
                  <a:cubicBezTo>
                    <a:pt x="4882" y="11550"/>
                    <a:pt x="5287" y="11335"/>
                    <a:pt x="5549" y="10990"/>
                  </a:cubicBezTo>
                  <a:cubicBezTo>
                    <a:pt x="5942" y="10478"/>
                    <a:pt x="5942" y="9776"/>
                    <a:pt x="5811" y="9133"/>
                  </a:cubicBezTo>
                  <a:cubicBezTo>
                    <a:pt x="5668" y="8490"/>
                    <a:pt x="5418" y="7882"/>
                    <a:pt x="5370" y="7240"/>
                  </a:cubicBezTo>
                  <a:cubicBezTo>
                    <a:pt x="5335" y="6585"/>
                    <a:pt x="5513" y="5918"/>
                    <a:pt x="5430" y="5263"/>
                  </a:cubicBezTo>
                  <a:cubicBezTo>
                    <a:pt x="5299" y="4096"/>
                    <a:pt x="4406" y="3132"/>
                    <a:pt x="3430" y="2501"/>
                  </a:cubicBezTo>
                  <a:cubicBezTo>
                    <a:pt x="3096" y="2287"/>
                    <a:pt x="2751" y="2096"/>
                    <a:pt x="2537" y="1786"/>
                  </a:cubicBezTo>
                  <a:cubicBezTo>
                    <a:pt x="2263" y="1441"/>
                    <a:pt x="2192" y="977"/>
                    <a:pt x="1953" y="620"/>
                  </a:cubicBezTo>
                  <a:cubicBezTo>
                    <a:pt x="1690" y="240"/>
                    <a:pt x="1211" y="0"/>
                    <a:pt x="73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8"/>
            <p:cNvSpPr/>
            <p:nvPr/>
          </p:nvSpPr>
          <p:spPr>
            <a:xfrm flipH="1">
              <a:off x="1213234" y="2403146"/>
              <a:ext cx="1159595" cy="1287955"/>
            </a:xfrm>
            <a:custGeom>
              <a:avLst/>
              <a:gdLst/>
              <a:ahLst/>
              <a:cxnLst/>
              <a:rect l="l" t="t" r="r" b="b"/>
              <a:pathLst>
                <a:path w="18646" h="20710" extrusionOk="0">
                  <a:moveTo>
                    <a:pt x="10072" y="1"/>
                  </a:moveTo>
                  <a:cubicBezTo>
                    <a:pt x="9182" y="1"/>
                    <a:pt x="8295" y="87"/>
                    <a:pt x="7453" y="222"/>
                  </a:cubicBezTo>
                  <a:cubicBezTo>
                    <a:pt x="4882" y="638"/>
                    <a:pt x="1560" y="876"/>
                    <a:pt x="429" y="3686"/>
                  </a:cubicBezTo>
                  <a:cubicBezTo>
                    <a:pt x="60" y="4591"/>
                    <a:pt x="0" y="5627"/>
                    <a:pt x="214" y="6591"/>
                  </a:cubicBezTo>
                  <a:lnTo>
                    <a:pt x="9704" y="20355"/>
                  </a:lnTo>
                  <a:cubicBezTo>
                    <a:pt x="10489" y="20593"/>
                    <a:pt x="11308" y="20709"/>
                    <a:pt x="12129" y="20709"/>
                  </a:cubicBezTo>
                  <a:cubicBezTo>
                    <a:pt x="13933" y="20709"/>
                    <a:pt x="15744" y="20149"/>
                    <a:pt x="17217" y="19093"/>
                  </a:cubicBezTo>
                  <a:cubicBezTo>
                    <a:pt x="18645" y="18069"/>
                    <a:pt x="18407" y="16557"/>
                    <a:pt x="18514" y="14926"/>
                  </a:cubicBezTo>
                  <a:cubicBezTo>
                    <a:pt x="18621" y="13140"/>
                    <a:pt x="18621" y="11342"/>
                    <a:pt x="18514" y="9532"/>
                  </a:cubicBezTo>
                  <a:cubicBezTo>
                    <a:pt x="18407" y="7889"/>
                    <a:pt x="18217" y="6222"/>
                    <a:pt x="17609" y="4686"/>
                  </a:cubicBezTo>
                  <a:cubicBezTo>
                    <a:pt x="17002" y="3151"/>
                    <a:pt x="15954" y="1734"/>
                    <a:pt x="14502" y="960"/>
                  </a:cubicBezTo>
                  <a:cubicBezTo>
                    <a:pt x="13166" y="258"/>
                    <a:pt x="11614" y="1"/>
                    <a:pt x="10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8"/>
            <p:cNvSpPr/>
            <p:nvPr/>
          </p:nvSpPr>
          <p:spPr>
            <a:xfrm flipH="1">
              <a:off x="1418352" y="2218444"/>
              <a:ext cx="232591" cy="242852"/>
            </a:xfrm>
            <a:custGeom>
              <a:avLst/>
              <a:gdLst/>
              <a:ahLst/>
              <a:cxnLst/>
              <a:rect l="l" t="t" r="r" b="b"/>
              <a:pathLst>
                <a:path w="3740" h="3905" extrusionOk="0">
                  <a:moveTo>
                    <a:pt x="3073" y="1"/>
                  </a:moveTo>
                  <a:lnTo>
                    <a:pt x="1" y="3263"/>
                  </a:lnTo>
                  <a:cubicBezTo>
                    <a:pt x="380" y="3688"/>
                    <a:pt x="952" y="3905"/>
                    <a:pt x="1527" y="3905"/>
                  </a:cubicBezTo>
                  <a:cubicBezTo>
                    <a:pt x="1855" y="3905"/>
                    <a:pt x="2183" y="3834"/>
                    <a:pt x="2477" y="3692"/>
                  </a:cubicBezTo>
                  <a:cubicBezTo>
                    <a:pt x="3334" y="3275"/>
                    <a:pt x="3584" y="2477"/>
                    <a:pt x="3680" y="1584"/>
                  </a:cubicBezTo>
                  <a:cubicBezTo>
                    <a:pt x="3739" y="1001"/>
                    <a:pt x="3501" y="406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8"/>
            <p:cNvSpPr/>
            <p:nvPr/>
          </p:nvSpPr>
          <p:spPr>
            <a:xfrm flipH="1">
              <a:off x="1955907" y="2566454"/>
              <a:ext cx="418414" cy="144467"/>
            </a:xfrm>
            <a:custGeom>
              <a:avLst/>
              <a:gdLst/>
              <a:ahLst/>
              <a:cxnLst/>
              <a:rect l="l" t="t" r="r" b="b"/>
              <a:pathLst>
                <a:path w="6728" h="2323" extrusionOk="0">
                  <a:moveTo>
                    <a:pt x="4116" y="0"/>
                  </a:moveTo>
                  <a:cubicBezTo>
                    <a:pt x="3568" y="0"/>
                    <a:pt x="3017" y="100"/>
                    <a:pt x="2513" y="286"/>
                  </a:cubicBezTo>
                  <a:cubicBezTo>
                    <a:pt x="1465" y="656"/>
                    <a:pt x="572" y="1394"/>
                    <a:pt x="0" y="2322"/>
                  </a:cubicBezTo>
                  <a:lnTo>
                    <a:pt x="6632" y="1691"/>
                  </a:lnTo>
                  <a:cubicBezTo>
                    <a:pt x="6727" y="1584"/>
                    <a:pt x="6727" y="1429"/>
                    <a:pt x="6668" y="1310"/>
                  </a:cubicBezTo>
                  <a:cubicBezTo>
                    <a:pt x="6608" y="1191"/>
                    <a:pt x="6513" y="1096"/>
                    <a:pt x="6406" y="1001"/>
                  </a:cubicBezTo>
                  <a:cubicBezTo>
                    <a:pt x="5930" y="572"/>
                    <a:pt x="5322" y="108"/>
                    <a:pt x="4679" y="36"/>
                  </a:cubicBezTo>
                  <a:cubicBezTo>
                    <a:pt x="4493" y="12"/>
                    <a:pt x="4305" y="0"/>
                    <a:pt x="4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8"/>
            <p:cNvSpPr/>
            <p:nvPr/>
          </p:nvSpPr>
          <p:spPr>
            <a:xfrm flipH="1">
              <a:off x="1218473" y="2466703"/>
              <a:ext cx="445778" cy="1106111"/>
            </a:xfrm>
            <a:custGeom>
              <a:avLst/>
              <a:gdLst/>
              <a:ahLst/>
              <a:cxnLst/>
              <a:rect l="l" t="t" r="r" b="b"/>
              <a:pathLst>
                <a:path w="7168" h="17786" extrusionOk="0">
                  <a:moveTo>
                    <a:pt x="64" y="0"/>
                  </a:moveTo>
                  <a:cubicBezTo>
                    <a:pt x="30" y="0"/>
                    <a:pt x="12" y="3"/>
                    <a:pt x="12" y="9"/>
                  </a:cubicBezTo>
                  <a:cubicBezTo>
                    <a:pt x="12" y="33"/>
                    <a:pt x="286" y="45"/>
                    <a:pt x="786" y="212"/>
                  </a:cubicBezTo>
                  <a:cubicBezTo>
                    <a:pt x="1274" y="366"/>
                    <a:pt x="1953" y="700"/>
                    <a:pt x="2644" y="1319"/>
                  </a:cubicBezTo>
                  <a:cubicBezTo>
                    <a:pt x="2989" y="1617"/>
                    <a:pt x="3346" y="1998"/>
                    <a:pt x="3679" y="2426"/>
                  </a:cubicBezTo>
                  <a:cubicBezTo>
                    <a:pt x="3858" y="2652"/>
                    <a:pt x="4025" y="2867"/>
                    <a:pt x="4203" y="3129"/>
                  </a:cubicBezTo>
                  <a:cubicBezTo>
                    <a:pt x="3525" y="3450"/>
                    <a:pt x="2870" y="3688"/>
                    <a:pt x="2394" y="3855"/>
                  </a:cubicBezTo>
                  <a:cubicBezTo>
                    <a:pt x="1882" y="4034"/>
                    <a:pt x="1572" y="4117"/>
                    <a:pt x="1584" y="4153"/>
                  </a:cubicBezTo>
                  <a:cubicBezTo>
                    <a:pt x="1584" y="4154"/>
                    <a:pt x="1587" y="4154"/>
                    <a:pt x="1593" y="4154"/>
                  </a:cubicBezTo>
                  <a:cubicBezTo>
                    <a:pt x="1650" y="4154"/>
                    <a:pt x="1967" y="4103"/>
                    <a:pt x="2429" y="3974"/>
                  </a:cubicBezTo>
                  <a:cubicBezTo>
                    <a:pt x="2929" y="3843"/>
                    <a:pt x="3596" y="3605"/>
                    <a:pt x="4310" y="3272"/>
                  </a:cubicBezTo>
                  <a:cubicBezTo>
                    <a:pt x="4430" y="3462"/>
                    <a:pt x="4560" y="3664"/>
                    <a:pt x="4668" y="3867"/>
                  </a:cubicBezTo>
                  <a:cubicBezTo>
                    <a:pt x="5263" y="4927"/>
                    <a:pt x="5751" y="6201"/>
                    <a:pt x="6049" y="7582"/>
                  </a:cubicBezTo>
                  <a:cubicBezTo>
                    <a:pt x="6156" y="8070"/>
                    <a:pt x="6227" y="8546"/>
                    <a:pt x="6287" y="9022"/>
                  </a:cubicBezTo>
                  <a:cubicBezTo>
                    <a:pt x="6156" y="9082"/>
                    <a:pt x="6025" y="9141"/>
                    <a:pt x="5882" y="9177"/>
                  </a:cubicBezTo>
                  <a:cubicBezTo>
                    <a:pt x="5108" y="9499"/>
                    <a:pt x="4358" y="9737"/>
                    <a:pt x="3656" y="9939"/>
                  </a:cubicBezTo>
                  <a:cubicBezTo>
                    <a:pt x="3298" y="10034"/>
                    <a:pt x="2965" y="10118"/>
                    <a:pt x="2655" y="10189"/>
                  </a:cubicBezTo>
                  <a:cubicBezTo>
                    <a:pt x="2489" y="10225"/>
                    <a:pt x="2346" y="10272"/>
                    <a:pt x="2191" y="10296"/>
                  </a:cubicBezTo>
                  <a:cubicBezTo>
                    <a:pt x="2048" y="10332"/>
                    <a:pt x="1905" y="10356"/>
                    <a:pt x="1763" y="10368"/>
                  </a:cubicBezTo>
                  <a:cubicBezTo>
                    <a:pt x="1501" y="10439"/>
                    <a:pt x="1239" y="10463"/>
                    <a:pt x="1036" y="10487"/>
                  </a:cubicBezTo>
                  <a:cubicBezTo>
                    <a:pt x="822" y="10522"/>
                    <a:pt x="631" y="10558"/>
                    <a:pt x="477" y="10570"/>
                  </a:cubicBezTo>
                  <a:cubicBezTo>
                    <a:pt x="167" y="10606"/>
                    <a:pt x="0" y="10630"/>
                    <a:pt x="0" y="10642"/>
                  </a:cubicBezTo>
                  <a:cubicBezTo>
                    <a:pt x="0" y="10646"/>
                    <a:pt x="31" y="10649"/>
                    <a:pt x="88" y="10649"/>
                  </a:cubicBezTo>
                  <a:cubicBezTo>
                    <a:pt x="169" y="10649"/>
                    <a:pt x="302" y="10644"/>
                    <a:pt x="477" y="10630"/>
                  </a:cubicBezTo>
                  <a:cubicBezTo>
                    <a:pt x="631" y="10630"/>
                    <a:pt x="822" y="10618"/>
                    <a:pt x="1048" y="10582"/>
                  </a:cubicBezTo>
                  <a:cubicBezTo>
                    <a:pt x="1274" y="10558"/>
                    <a:pt x="1512" y="10534"/>
                    <a:pt x="1786" y="10499"/>
                  </a:cubicBezTo>
                  <a:cubicBezTo>
                    <a:pt x="1929" y="10475"/>
                    <a:pt x="2072" y="10451"/>
                    <a:pt x="2227" y="10415"/>
                  </a:cubicBezTo>
                  <a:cubicBezTo>
                    <a:pt x="2370" y="10392"/>
                    <a:pt x="2525" y="10356"/>
                    <a:pt x="2679" y="10332"/>
                  </a:cubicBezTo>
                  <a:cubicBezTo>
                    <a:pt x="3013" y="10272"/>
                    <a:pt x="3334" y="10177"/>
                    <a:pt x="3691" y="10094"/>
                  </a:cubicBezTo>
                  <a:cubicBezTo>
                    <a:pt x="4406" y="9903"/>
                    <a:pt x="5168" y="9665"/>
                    <a:pt x="5965" y="9344"/>
                  </a:cubicBezTo>
                  <a:cubicBezTo>
                    <a:pt x="6073" y="9308"/>
                    <a:pt x="6192" y="9249"/>
                    <a:pt x="6323" y="9201"/>
                  </a:cubicBezTo>
                  <a:cubicBezTo>
                    <a:pt x="6406" y="10022"/>
                    <a:pt x="6454" y="10796"/>
                    <a:pt x="6454" y="11535"/>
                  </a:cubicBezTo>
                  <a:cubicBezTo>
                    <a:pt x="6454" y="12761"/>
                    <a:pt x="6346" y="13868"/>
                    <a:pt x="6263" y="14797"/>
                  </a:cubicBezTo>
                  <a:cubicBezTo>
                    <a:pt x="6156" y="15714"/>
                    <a:pt x="6049" y="16464"/>
                    <a:pt x="5977" y="16988"/>
                  </a:cubicBezTo>
                  <a:cubicBezTo>
                    <a:pt x="5942" y="17202"/>
                    <a:pt x="5918" y="17404"/>
                    <a:pt x="5906" y="17583"/>
                  </a:cubicBezTo>
                  <a:cubicBezTo>
                    <a:pt x="5882" y="17714"/>
                    <a:pt x="5870" y="17785"/>
                    <a:pt x="5882" y="17785"/>
                  </a:cubicBezTo>
                  <a:cubicBezTo>
                    <a:pt x="5882" y="17785"/>
                    <a:pt x="5918" y="17714"/>
                    <a:pt x="5930" y="17583"/>
                  </a:cubicBezTo>
                  <a:cubicBezTo>
                    <a:pt x="5965" y="17440"/>
                    <a:pt x="5989" y="17249"/>
                    <a:pt x="6049" y="16988"/>
                  </a:cubicBezTo>
                  <a:cubicBezTo>
                    <a:pt x="6144" y="16476"/>
                    <a:pt x="6275" y="15737"/>
                    <a:pt x="6382" y="14797"/>
                  </a:cubicBezTo>
                  <a:cubicBezTo>
                    <a:pt x="6501" y="13868"/>
                    <a:pt x="6596" y="12761"/>
                    <a:pt x="6620" y="11523"/>
                  </a:cubicBezTo>
                  <a:cubicBezTo>
                    <a:pt x="6620" y="10761"/>
                    <a:pt x="6585" y="9939"/>
                    <a:pt x="6501" y="9106"/>
                  </a:cubicBezTo>
                  <a:cubicBezTo>
                    <a:pt x="6739" y="9010"/>
                    <a:pt x="6954" y="8903"/>
                    <a:pt x="7168" y="8796"/>
                  </a:cubicBezTo>
                  <a:cubicBezTo>
                    <a:pt x="7132" y="8725"/>
                    <a:pt x="7120" y="8665"/>
                    <a:pt x="7120" y="8606"/>
                  </a:cubicBezTo>
                  <a:cubicBezTo>
                    <a:pt x="6894" y="8713"/>
                    <a:pt x="6668" y="8808"/>
                    <a:pt x="6442" y="8915"/>
                  </a:cubicBezTo>
                  <a:cubicBezTo>
                    <a:pt x="6370" y="8451"/>
                    <a:pt x="6299" y="7975"/>
                    <a:pt x="6204" y="7498"/>
                  </a:cubicBezTo>
                  <a:cubicBezTo>
                    <a:pt x="5906" y="6105"/>
                    <a:pt x="5394" y="4819"/>
                    <a:pt x="4787" y="3748"/>
                  </a:cubicBezTo>
                  <a:cubicBezTo>
                    <a:pt x="4668" y="3545"/>
                    <a:pt x="4549" y="3343"/>
                    <a:pt x="4430" y="3164"/>
                  </a:cubicBezTo>
                  <a:cubicBezTo>
                    <a:pt x="4882" y="2950"/>
                    <a:pt x="5311" y="2712"/>
                    <a:pt x="5668" y="2486"/>
                  </a:cubicBezTo>
                  <a:cubicBezTo>
                    <a:pt x="5632" y="2438"/>
                    <a:pt x="5620" y="2402"/>
                    <a:pt x="5584" y="2355"/>
                  </a:cubicBezTo>
                  <a:cubicBezTo>
                    <a:pt x="5227" y="2557"/>
                    <a:pt x="4799" y="2795"/>
                    <a:pt x="4334" y="3022"/>
                  </a:cubicBezTo>
                  <a:cubicBezTo>
                    <a:pt x="4156" y="2772"/>
                    <a:pt x="3977" y="2533"/>
                    <a:pt x="3798" y="2307"/>
                  </a:cubicBezTo>
                  <a:cubicBezTo>
                    <a:pt x="3441" y="1879"/>
                    <a:pt x="3096" y="1498"/>
                    <a:pt x="2727" y="1200"/>
                  </a:cubicBezTo>
                  <a:cubicBezTo>
                    <a:pt x="2013" y="593"/>
                    <a:pt x="1310" y="247"/>
                    <a:pt x="810" y="116"/>
                  </a:cubicBezTo>
                  <a:cubicBezTo>
                    <a:pt x="691" y="69"/>
                    <a:pt x="572" y="57"/>
                    <a:pt x="465" y="45"/>
                  </a:cubicBezTo>
                  <a:cubicBezTo>
                    <a:pt x="369" y="33"/>
                    <a:pt x="286" y="9"/>
                    <a:pt x="215" y="9"/>
                  </a:cubicBezTo>
                  <a:cubicBezTo>
                    <a:pt x="149" y="3"/>
                    <a:pt x="9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8"/>
            <p:cNvSpPr/>
            <p:nvPr/>
          </p:nvSpPr>
          <p:spPr>
            <a:xfrm flipH="1">
              <a:off x="1353909" y="1598482"/>
              <a:ext cx="1004120" cy="643729"/>
            </a:xfrm>
            <a:custGeom>
              <a:avLst/>
              <a:gdLst/>
              <a:ahLst/>
              <a:cxnLst/>
              <a:rect l="l" t="t" r="r" b="b"/>
              <a:pathLst>
                <a:path w="16146" h="10351" extrusionOk="0">
                  <a:moveTo>
                    <a:pt x="6985" y="0"/>
                  </a:moveTo>
                  <a:cubicBezTo>
                    <a:pt x="6299" y="0"/>
                    <a:pt x="5629" y="52"/>
                    <a:pt x="5013" y="135"/>
                  </a:cubicBezTo>
                  <a:cubicBezTo>
                    <a:pt x="2739" y="445"/>
                    <a:pt x="584" y="1850"/>
                    <a:pt x="167" y="4231"/>
                  </a:cubicBezTo>
                  <a:cubicBezTo>
                    <a:pt x="0" y="5207"/>
                    <a:pt x="60" y="6219"/>
                    <a:pt x="131" y="7208"/>
                  </a:cubicBezTo>
                  <a:lnTo>
                    <a:pt x="15728" y="10351"/>
                  </a:lnTo>
                  <a:cubicBezTo>
                    <a:pt x="15788" y="9946"/>
                    <a:pt x="15871" y="9541"/>
                    <a:pt x="15931" y="9160"/>
                  </a:cubicBezTo>
                  <a:cubicBezTo>
                    <a:pt x="15990" y="8827"/>
                    <a:pt x="16026" y="8482"/>
                    <a:pt x="16062" y="8160"/>
                  </a:cubicBezTo>
                  <a:cubicBezTo>
                    <a:pt x="16145" y="6969"/>
                    <a:pt x="16002" y="5469"/>
                    <a:pt x="15455" y="4398"/>
                  </a:cubicBezTo>
                  <a:cubicBezTo>
                    <a:pt x="15042" y="3593"/>
                    <a:pt x="14200" y="2958"/>
                    <a:pt x="13332" y="2958"/>
                  </a:cubicBezTo>
                  <a:cubicBezTo>
                    <a:pt x="13198" y="2958"/>
                    <a:pt x="13064" y="2973"/>
                    <a:pt x="12930" y="3005"/>
                  </a:cubicBezTo>
                  <a:cubicBezTo>
                    <a:pt x="12919" y="2457"/>
                    <a:pt x="12549" y="1981"/>
                    <a:pt x="12145" y="1600"/>
                  </a:cubicBezTo>
                  <a:cubicBezTo>
                    <a:pt x="10838" y="389"/>
                    <a:pt x="8855" y="0"/>
                    <a:pt x="6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8"/>
            <p:cNvSpPr/>
            <p:nvPr/>
          </p:nvSpPr>
          <p:spPr>
            <a:xfrm flipH="1">
              <a:off x="1955908" y="1686044"/>
              <a:ext cx="371772" cy="390304"/>
            </a:xfrm>
            <a:custGeom>
              <a:avLst/>
              <a:gdLst/>
              <a:ahLst/>
              <a:cxnLst/>
              <a:rect l="l" t="t" r="r" b="b"/>
              <a:pathLst>
                <a:path w="5978" h="6276" extrusionOk="0">
                  <a:moveTo>
                    <a:pt x="5173" y="1"/>
                  </a:moveTo>
                  <a:cubicBezTo>
                    <a:pt x="4473" y="1"/>
                    <a:pt x="3766" y="149"/>
                    <a:pt x="3096" y="346"/>
                  </a:cubicBezTo>
                  <a:cubicBezTo>
                    <a:pt x="2620" y="501"/>
                    <a:pt x="2167" y="680"/>
                    <a:pt x="1751" y="942"/>
                  </a:cubicBezTo>
                  <a:cubicBezTo>
                    <a:pt x="929" y="1501"/>
                    <a:pt x="393" y="2406"/>
                    <a:pt x="203" y="3371"/>
                  </a:cubicBezTo>
                  <a:cubicBezTo>
                    <a:pt x="0" y="4335"/>
                    <a:pt x="155" y="5347"/>
                    <a:pt x="477" y="6276"/>
                  </a:cubicBezTo>
                  <a:cubicBezTo>
                    <a:pt x="1310" y="5585"/>
                    <a:pt x="2465" y="5454"/>
                    <a:pt x="3548" y="5335"/>
                  </a:cubicBezTo>
                  <a:cubicBezTo>
                    <a:pt x="4049" y="5276"/>
                    <a:pt x="4608" y="5216"/>
                    <a:pt x="5001" y="4895"/>
                  </a:cubicBezTo>
                  <a:cubicBezTo>
                    <a:pt x="5334" y="4621"/>
                    <a:pt x="5525" y="4204"/>
                    <a:pt x="5644" y="3799"/>
                  </a:cubicBezTo>
                  <a:lnTo>
                    <a:pt x="5977" y="73"/>
                  </a:lnTo>
                  <a:cubicBezTo>
                    <a:pt x="5712" y="23"/>
                    <a:pt x="5443" y="1"/>
                    <a:pt x="5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8"/>
            <p:cNvSpPr/>
            <p:nvPr/>
          </p:nvSpPr>
          <p:spPr>
            <a:xfrm flipH="1">
              <a:off x="2247640" y="2000036"/>
              <a:ext cx="151868" cy="314744"/>
            </a:xfrm>
            <a:custGeom>
              <a:avLst/>
              <a:gdLst/>
              <a:ahLst/>
              <a:cxnLst/>
              <a:rect l="l" t="t" r="r" b="b"/>
              <a:pathLst>
                <a:path w="2442" h="5061" extrusionOk="0">
                  <a:moveTo>
                    <a:pt x="1778" y="1"/>
                  </a:moveTo>
                  <a:cubicBezTo>
                    <a:pt x="1332" y="1"/>
                    <a:pt x="853" y="256"/>
                    <a:pt x="584" y="572"/>
                  </a:cubicBezTo>
                  <a:cubicBezTo>
                    <a:pt x="262" y="929"/>
                    <a:pt x="131" y="1405"/>
                    <a:pt x="72" y="1882"/>
                  </a:cubicBezTo>
                  <a:cubicBezTo>
                    <a:pt x="0" y="2489"/>
                    <a:pt x="72" y="3108"/>
                    <a:pt x="310" y="3668"/>
                  </a:cubicBezTo>
                  <a:cubicBezTo>
                    <a:pt x="558" y="4223"/>
                    <a:pt x="1112" y="5061"/>
                    <a:pt x="1796" y="5061"/>
                  </a:cubicBezTo>
                  <a:cubicBezTo>
                    <a:pt x="1801" y="5061"/>
                    <a:pt x="1805" y="5061"/>
                    <a:pt x="1810" y="5061"/>
                  </a:cubicBezTo>
                  <a:lnTo>
                    <a:pt x="2441" y="262"/>
                  </a:lnTo>
                  <a:cubicBezTo>
                    <a:pt x="2256" y="77"/>
                    <a:pt x="2022" y="1"/>
                    <a:pt x="1778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8"/>
            <p:cNvSpPr/>
            <p:nvPr/>
          </p:nvSpPr>
          <p:spPr>
            <a:xfrm flipH="1">
              <a:off x="2295030" y="2046616"/>
              <a:ext cx="54105" cy="169717"/>
            </a:xfrm>
            <a:custGeom>
              <a:avLst/>
              <a:gdLst/>
              <a:ahLst/>
              <a:cxnLst/>
              <a:rect l="l" t="t" r="r" b="b"/>
              <a:pathLst>
                <a:path w="870" h="2729" extrusionOk="0">
                  <a:moveTo>
                    <a:pt x="28" y="0"/>
                  </a:moveTo>
                  <a:cubicBezTo>
                    <a:pt x="26" y="0"/>
                    <a:pt x="25" y="1"/>
                    <a:pt x="24" y="2"/>
                  </a:cubicBezTo>
                  <a:cubicBezTo>
                    <a:pt x="0" y="13"/>
                    <a:pt x="107" y="133"/>
                    <a:pt x="238" y="359"/>
                  </a:cubicBezTo>
                  <a:cubicBezTo>
                    <a:pt x="381" y="585"/>
                    <a:pt x="524" y="906"/>
                    <a:pt x="619" y="1299"/>
                  </a:cubicBezTo>
                  <a:cubicBezTo>
                    <a:pt x="703" y="1680"/>
                    <a:pt x="738" y="2038"/>
                    <a:pt x="750" y="2311"/>
                  </a:cubicBezTo>
                  <a:cubicBezTo>
                    <a:pt x="786" y="2561"/>
                    <a:pt x="810" y="2728"/>
                    <a:pt x="822" y="2728"/>
                  </a:cubicBezTo>
                  <a:cubicBezTo>
                    <a:pt x="857" y="2728"/>
                    <a:pt x="869" y="2561"/>
                    <a:pt x="869" y="2288"/>
                  </a:cubicBezTo>
                  <a:cubicBezTo>
                    <a:pt x="869" y="2026"/>
                    <a:pt x="869" y="1657"/>
                    <a:pt x="774" y="1252"/>
                  </a:cubicBezTo>
                  <a:cubicBezTo>
                    <a:pt x="691" y="847"/>
                    <a:pt x="512" y="502"/>
                    <a:pt x="345" y="287"/>
                  </a:cubicBezTo>
                  <a:cubicBezTo>
                    <a:pt x="189" y="86"/>
                    <a:pt x="54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8"/>
            <p:cNvSpPr/>
            <p:nvPr/>
          </p:nvSpPr>
          <p:spPr>
            <a:xfrm flipH="1">
              <a:off x="1590849" y="2956690"/>
              <a:ext cx="927129" cy="609275"/>
            </a:xfrm>
            <a:custGeom>
              <a:avLst/>
              <a:gdLst/>
              <a:ahLst/>
              <a:cxnLst/>
              <a:rect l="l" t="t" r="r" b="b"/>
              <a:pathLst>
                <a:path w="14908" h="9797" extrusionOk="0">
                  <a:moveTo>
                    <a:pt x="13693" y="0"/>
                  </a:moveTo>
                  <a:lnTo>
                    <a:pt x="381" y="4822"/>
                  </a:lnTo>
                  <a:cubicBezTo>
                    <a:pt x="131" y="5037"/>
                    <a:pt x="12" y="5382"/>
                    <a:pt x="12" y="5715"/>
                  </a:cubicBezTo>
                  <a:cubicBezTo>
                    <a:pt x="0" y="6037"/>
                    <a:pt x="84" y="6370"/>
                    <a:pt x="179" y="6680"/>
                  </a:cubicBezTo>
                  <a:cubicBezTo>
                    <a:pt x="239" y="6906"/>
                    <a:pt x="298" y="7144"/>
                    <a:pt x="429" y="7335"/>
                  </a:cubicBezTo>
                  <a:cubicBezTo>
                    <a:pt x="608" y="7620"/>
                    <a:pt x="893" y="7811"/>
                    <a:pt x="1179" y="7989"/>
                  </a:cubicBezTo>
                  <a:cubicBezTo>
                    <a:pt x="2766" y="8972"/>
                    <a:pt x="4766" y="9796"/>
                    <a:pt x="6696" y="9796"/>
                  </a:cubicBezTo>
                  <a:cubicBezTo>
                    <a:pt x="7011" y="9796"/>
                    <a:pt x="7323" y="9774"/>
                    <a:pt x="7632" y="9728"/>
                  </a:cubicBezTo>
                  <a:cubicBezTo>
                    <a:pt x="9597" y="9430"/>
                    <a:pt x="11597" y="9263"/>
                    <a:pt x="13502" y="8704"/>
                  </a:cubicBezTo>
                  <a:cubicBezTo>
                    <a:pt x="13752" y="8632"/>
                    <a:pt x="14490" y="8537"/>
                    <a:pt x="14669" y="8347"/>
                  </a:cubicBezTo>
                  <a:cubicBezTo>
                    <a:pt x="14907" y="8108"/>
                    <a:pt x="14609" y="7168"/>
                    <a:pt x="14550" y="6811"/>
                  </a:cubicBezTo>
                  <a:cubicBezTo>
                    <a:pt x="14371" y="5739"/>
                    <a:pt x="14217" y="4668"/>
                    <a:pt x="14050" y="3596"/>
                  </a:cubicBezTo>
                  <a:cubicBezTo>
                    <a:pt x="13871" y="2405"/>
                    <a:pt x="13681" y="1203"/>
                    <a:pt x="13693" y="0"/>
                  </a:cubicBezTo>
                  <a:close/>
                </a:path>
              </a:pathLst>
            </a:custGeom>
            <a:solidFill>
              <a:srgbClr val="889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8"/>
            <p:cNvSpPr/>
            <p:nvPr/>
          </p:nvSpPr>
          <p:spPr>
            <a:xfrm flipH="1">
              <a:off x="1756035" y="2465024"/>
              <a:ext cx="310266" cy="176682"/>
            </a:xfrm>
            <a:custGeom>
              <a:avLst/>
              <a:gdLst/>
              <a:ahLst/>
              <a:cxnLst/>
              <a:rect l="l" t="t" r="r" b="b"/>
              <a:pathLst>
                <a:path w="4989" h="2841" extrusionOk="0">
                  <a:moveTo>
                    <a:pt x="4965" y="1"/>
                  </a:moveTo>
                  <a:lnTo>
                    <a:pt x="60" y="536"/>
                  </a:lnTo>
                  <a:cubicBezTo>
                    <a:pt x="0" y="1417"/>
                    <a:pt x="560" y="2287"/>
                    <a:pt x="1370" y="2644"/>
                  </a:cubicBezTo>
                  <a:cubicBezTo>
                    <a:pt x="1666" y="2777"/>
                    <a:pt x="1991" y="2840"/>
                    <a:pt x="2319" y="2840"/>
                  </a:cubicBezTo>
                  <a:cubicBezTo>
                    <a:pt x="2872" y="2840"/>
                    <a:pt x="3433" y="2659"/>
                    <a:pt x="3882" y="2322"/>
                  </a:cubicBezTo>
                  <a:cubicBezTo>
                    <a:pt x="4584" y="1786"/>
                    <a:pt x="4989" y="894"/>
                    <a:pt x="4965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8"/>
            <p:cNvSpPr/>
            <p:nvPr/>
          </p:nvSpPr>
          <p:spPr>
            <a:xfrm flipH="1">
              <a:off x="1315414" y="1725969"/>
              <a:ext cx="987826" cy="833097"/>
            </a:xfrm>
            <a:custGeom>
              <a:avLst/>
              <a:gdLst/>
              <a:ahLst/>
              <a:cxnLst/>
              <a:rect l="l" t="t" r="r" b="b"/>
              <a:pathLst>
                <a:path w="15884" h="13396" extrusionOk="0">
                  <a:moveTo>
                    <a:pt x="6713" y="1"/>
                  </a:moveTo>
                  <a:cubicBezTo>
                    <a:pt x="6666" y="1"/>
                    <a:pt x="6619" y="1"/>
                    <a:pt x="6573" y="2"/>
                  </a:cubicBezTo>
                  <a:cubicBezTo>
                    <a:pt x="5191" y="38"/>
                    <a:pt x="3703" y="145"/>
                    <a:pt x="2524" y="943"/>
                  </a:cubicBezTo>
                  <a:cubicBezTo>
                    <a:pt x="322" y="2443"/>
                    <a:pt x="227" y="5122"/>
                    <a:pt x="60" y="7527"/>
                  </a:cubicBezTo>
                  <a:cubicBezTo>
                    <a:pt x="12" y="8265"/>
                    <a:pt x="0" y="9015"/>
                    <a:pt x="143" y="9741"/>
                  </a:cubicBezTo>
                  <a:cubicBezTo>
                    <a:pt x="679" y="12385"/>
                    <a:pt x="3001" y="13218"/>
                    <a:pt x="5418" y="13373"/>
                  </a:cubicBezTo>
                  <a:cubicBezTo>
                    <a:pt x="5693" y="13387"/>
                    <a:pt x="5970" y="13395"/>
                    <a:pt x="6247" y="13395"/>
                  </a:cubicBezTo>
                  <a:cubicBezTo>
                    <a:pt x="7572" y="13395"/>
                    <a:pt x="8899" y="13212"/>
                    <a:pt x="10121" y="12670"/>
                  </a:cubicBezTo>
                  <a:cubicBezTo>
                    <a:pt x="11180" y="12194"/>
                    <a:pt x="11811" y="11289"/>
                    <a:pt x="12204" y="10241"/>
                  </a:cubicBezTo>
                  <a:cubicBezTo>
                    <a:pt x="12306" y="10251"/>
                    <a:pt x="12410" y="10255"/>
                    <a:pt x="12515" y="10255"/>
                  </a:cubicBezTo>
                  <a:cubicBezTo>
                    <a:pt x="13625" y="10255"/>
                    <a:pt x="14871" y="9747"/>
                    <a:pt x="15371" y="8920"/>
                  </a:cubicBezTo>
                  <a:cubicBezTo>
                    <a:pt x="15883" y="8063"/>
                    <a:pt x="15859" y="6908"/>
                    <a:pt x="15205" y="6110"/>
                  </a:cubicBezTo>
                  <a:cubicBezTo>
                    <a:pt x="14794" y="5599"/>
                    <a:pt x="14097" y="5242"/>
                    <a:pt x="13419" y="5242"/>
                  </a:cubicBezTo>
                  <a:cubicBezTo>
                    <a:pt x="13212" y="5242"/>
                    <a:pt x="13006" y="5276"/>
                    <a:pt x="12811" y="5348"/>
                  </a:cubicBezTo>
                  <a:cubicBezTo>
                    <a:pt x="12728" y="4384"/>
                    <a:pt x="12466" y="3431"/>
                    <a:pt x="12014" y="2598"/>
                  </a:cubicBezTo>
                  <a:cubicBezTo>
                    <a:pt x="10978" y="759"/>
                    <a:pt x="8737" y="1"/>
                    <a:pt x="671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8"/>
            <p:cNvSpPr/>
            <p:nvPr/>
          </p:nvSpPr>
          <p:spPr>
            <a:xfrm flipH="1">
              <a:off x="1600500" y="2891516"/>
              <a:ext cx="376249" cy="383028"/>
            </a:xfrm>
            <a:custGeom>
              <a:avLst/>
              <a:gdLst/>
              <a:ahLst/>
              <a:cxnLst/>
              <a:rect l="l" t="t" r="r" b="b"/>
              <a:pathLst>
                <a:path w="6050" h="6159" extrusionOk="0">
                  <a:moveTo>
                    <a:pt x="3085" y="1"/>
                  </a:moveTo>
                  <a:lnTo>
                    <a:pt x="406" y="1858"/>
                  </a:lnTo>
                  <a:cubicBezTo>
                    <a:pt x="275" y="1834"/>
                    <a:pt x="132" y="1822"/>
                    <a:pt x="1" y="1786"/>
                  </a:cubicBezTo>
                  <a:lnTo>
                    <a:pt x="1" y="1786"/>
                  </a:lnTo>
                  <a:cubicBezTo>
                    <a:pt x="60" y="3084"/>
                    <a:pt x="584" y="4358"/>
                    <a:pt x="1442" y="5323"/>
                  </a:cubicBezTo>
                  <a:cubicBezTo>
                    <a:pt x="1775" y="5704"/>
                    <a:pt x="2192" y="6049"/>
                    <a:pt x="2680" y="6132"/>
                  </a:cubicBezTo>
                  <a:cubicBezTo>
                    <a:pt x="2771" y="6150"/>
                    <a:pt x="2862" y="6159"/>
                    <a:pt x="2953" y="6159"/>
                  </a:cubicBezTo>
                  <a:cubicBezTo>
                    <a:pt x="3458" y="6159"/>
                    <a:pt x="3959" y="5899"/>
                    <a:pt x="4382" y="5596"/>
                  </a:cubicBezTo>
                  <a:cubicBezTo>
                    <a:pt x="5002" y="5132"/>
                    <a:pt x="5525" y="4537"/>
                    <a:pt x="6049" y="3965"/>
                  </a:cubicBezTo>
                  <a:cubicBezTo>
                    <a:pt x="4299" y="3549"/>
                    <a:pt x="2978" y="1786"/>
                    <a:pt x="3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8"/>
            <p:cNvSpPr/>
            <p:nvPr/>
          </p:nvSpPr>
          <p:spPr>
            <a:xfrm flipH="1">
              <a:off x="1932965" y="2249539"/>
              <a:ext cx="146706" cy="71892"/>
            </a:xfrm>
            <a:custGeom>
              <a:avLst/>
              <a:gdLst/>
              <a:ahLst/>
              <a:cxnLst/>
              <a:rect l="l" t="t" r="r" b="b"/>
              <a:pathLst>
                <a:path w="2359" h="1156" extrusionOk="0">
                  <a:moveTo>
                    <a:pt x="1" y="1"/>
                  </a:moveTo>
                  <a:cubicBezTo>
                    <a:pt x="96" y="656"/>
                    <a:pt x="584" y="1156"/>
                    <a:pt x="1180" y="1156"/>
                  </a:cubicBezTo>
                  <a:cubicBezTo>
                    <a:pt x="1775" y="1156"/>
                    <a:pt x="2263" y="656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8"/>
            <p:cNvSpPr/>
            <p:nvPr/>
          </p:nvSpPr>
          <p:spPr>
            <a:xfrm flipH="1">
              <a:off x="1779714" y="3284924"/>
              <a:ext cx="1055178" cy="1046844"/>
            </a:xfrm>
            <a:custGeom>
              <a:avLst/>
              <a:gdLst/>
              <a:ahLst/>
              <a:cxnLst/>
              <a:rect l="l" t="t" r="r" b="b"/>
              <a:pathLst>
                <a:path w="16967" h="16833" extrusionOk="0">
                  <a:moveTo>
                    <a:pt x="10153" y="0"/>
                  </a:moveTo>
                  <a:cubicBezTo>
                    <a:pt x="9836" y="0"/>
                    <a:pt x="9530" y="67"/>
                    <a:pt x="9252" y="235"/>
                  </a:cubicBezTo>
                  <a:cubicBezTo>
                    <a:pt x="8716" y="568"/>
                    <a:pt x="8502" y="1068"/>
                    <a:pt x="8133" y="1533"/>
                  </a:cubicBezTo>
                  <a:cubicBezTo>
                    <a:pt x="7728" y="2021"/>
                    <a:pt x="7204" y="2438"/>
                    <a:pt x="6751" y="2890"/>
                  </a:cubicBezTo>
                  <a:cubicBezTo>
                    <a:pt x="5775" y="3854"/>
                    <a:pt x="4870" y="4878"/>
                    <a:pt x="4025" y="5950"/>
                  </a:cubicBezTo>
                  <a:cubicBezTo>
                    <a:pt x="2477" y="7914"/>
                    <a:pt x="1120" y="10034"/>
                    <a:pt x="1" y="12284"/>
                  </a:cubicBezTo>
                  <a:cubicBezTo>
                    <a:pt x="227" y="12522"/>
                    <a:pt x="465" y="12760"/>
                    <a:pt x="715" y="12975"/>
                  </a:cubicBezTo>
                  <a:cubicBezTo>
                    <a:pt x="1656" y="13844"/>
                    <a:pt x="2656" y="14630"/>
                    <a:pt x="3775" y="15237"/>
                  </a:cubicBezTo>
                  <a:cubicBezTo>
                    <a:pt x="5144" y="15999"/>
                    <a:pt x="6585" y="16534"/>
                    <a:pt x="8085" y="16832"/>
                  </a:cubicBezTo>
                  <a:cubicBezTo>
                    <a:pt x="10300" y="11701"/>
                    <a:pt x="13026" y="6700"/>
                    <a:pt x="16967" y="2735"/>
                  </a:cubicBezTo>
                  <a:cubicBezTo>
                    <a:pt x="15586" y="2021"/>
                    <a:pt x="14169" y="1366"/>
                    <a:pt x="12728" y="806"/>
                  </a:cubicBezTo>
                  <a:cubicBezTo>
                    <a:pt x="11994" y="509"/>
                    <a:pt x="11029" y="0"/>
                    <a:pt x="10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8"/>
            <p:cNvSpPr/>
            <p:nvPr/>
          </p:nvSpPr>
          <p:spPr>
            <a:xfrm flipH="1">
              <a:off x="952602" y="3226964"/>
              <a:ext cx="1147779" cy="828868"/>
            </a:xfrm>
            <a:custGeom>
              <a:avLst/>
              <a:gdLst/>
              <a:ahLst/>
              <a:cxnLst/>
              <a:rect l="l" t="t" r="r" b="b"/>
              <a:pathLst>
                <a:path w="18456" h="13328" extrusionOk="0">
                  <a:moveTo>
                    <a:pt x="6525" y="0"/>
                  </a:moveTo>
                  <a:cubicBezTo>
                    <a:pt x="5370" y="357"/>
                    <a:pt x="4596" y="441"/>
                    <a:pt x="3406" y="476"/>
                  </a:cubicBezTo>
                  <a:cubicBezTo>
                    <a:pt x="2572" y="488"/>
                    <a:pt x="370" y="1036"/>
                    <a:pt x="120" y="1881"/>
                  </a:cubicBezTo>
                  <a:cubicBezTo>
                    <a:pt x="1" y="2322"/>
                    <a:pt x="536" y="3524"/>
                    <a:pt x="632" y="4001"/>
                  </a:cubicBezTo>
                  <a:cubicBezTo>
                    <a:pt x="798" y="4703"/>
                    <a:pt x="977" y="5394"/>
                    <a:pt x="1167" y="6096"/>
                  </a:cubicBezTo>
                  <a:cubicBezTo>
                    <a:pt x="1560" y="7477"/>
                    <a:pt x="2037" y="8846"/>
                    <a:pt x="2715" y="10132"/>
                  </a:cubicBezTo>
                  <a:cubicBezTo>
                    <a:pt x="3406" y="11430"/>
                    <a:pt x="4346" y="12704"/>
                    <a:pt x="5728" y="13156"/>
                  </a:cubicBezTo>
                  <a:cubicBezTo>
                    <a:pt x="6107" y="13277"/>
                    <a:pt x="6496" y="13328"/>
                    <a:pt x="6889" y="13328"/>
                  </a:cubicBezTo>
                  <a:cubicBezTo>
                    <a:pt x="7854" y="13328"/>
                    <a:pt x="8842" y="13022"/>
                    <a:pt x="9764" y="12692"/>
                  </a:cubicBezTo>
                  <a:cubicBezTo>
                    <a:pt x="12764" y="11621"/>
                    <a:pt x="15669" y="10299"/>
                    <a:pt x="18455" y="8727"/>
                  </a:cubicBezTo>
                  <a:cubicBezTo>
                    <a:pt x="18289" y="7989"/>
                    <a:pt x="18074" y="7215"/>
                    <a:pt x="17800" y="6453"/>
                  </a:cubicBezTo>
                  <a:cubicBezTo>
                    <a:pt x="17229" y="4905"/>
                    <a:pt x="16526" y="3417"/>
                    <a:pt x="15753" y="1965"/>
                  </a:cubicBezTo>
                  <a:cubicBezTo>
                    <a:pt x="14621" y="2203"/>
                    <a:pt x="13514" y="2536"/>
                    <a:pt x="12443" y="2989"/>
                  </a:cubicBezTo>
                  <a:cubicBezTo>
                    <a:pt x="11109" y="3536"/>
                    <a:pt x="9823" y="4251"/>
                    <a:pt x="8395" y="4310"/>
                  </a:cubicBezTo>
                  <a:cubicBezTo>
                    <a:pt x="8360" y="4312"/>
                    <a:pt x="8324" y="4314"/>
                    <a:pt x="8289" y="4314"/>
                  </a:cubicBezTo>
                  <a:cubicBezTo>
                    <a:pt x="8140" y="4314"/>
                    <a:pt x="7988" y="4289"/>
                    <a:pt x="7883" y="4203"/>
                  </a:cubicBezTo>
                  <a:cubicBezTo>
                    <a:pt x="7716" y="4084"/>
                    <a:pt x="7656" y="3881"/>
                    <a:pt x="7597" y="3691"/>
                  </a:cubicBezTo>
                  <a:cubicBezTo>
                    <a:pt x="7263" y="2477"/>
                    <a:pt x="7001" y="1155"/>
                    <a:pt x="6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8"/>
            <p:cNvSpPr/>
            <p:nvPr/>
          </p:nvSpPr>
          <p:spPr>
            <a:xfrm flipH="1">
              <a:off x="1933702" y="3379451"/>
              <a:ext cx="599823" cy="796032"/>
            </a:xfrm>
            <a:custGeom>
              <a:avLst/>
              <a:gdLst/>
              <a:ahLst/>
              <a:cxnLst/>
              <a:rect l="l" t="t" r="r" b="b"/>
              <a:pathLst>
                <a:path w="9645" h="12800" extrusionOk="0">
                  <a:moveTo>
                    <a:pt x="9561" y="1"/>
                  </a:moveTo>
                  <a:lnTo>
                    <a:pt x="9418" y="144"/>
                  </a:lnTo>
                  <a:cubicBezTo>
                    <a:pt x="9287" y="286"/>
                    <a:pt x="9144" y="417"/>
                    <a:pt x="9013" y="560"/>
                  </a:cubicBezTo>
                  <a:cubicBezTo>
                    <a:pt x="8716" y="858"/>
                    <a:pt x="8394" y="1203"/>
                    <a:pt x="8037" y="1596"/>
                  </a:cubicBezTo>
                  <a:cubicBezTo>
                    <a:pt x="7847" y="1787"/>
                    <a:pt x="7656" y="1989"/>
                    <a:pt x="7466" y="2203"/>
                  </a:cubicBezTo>
                  <a:cubicBezTo>
                    <a:pt x="7275" y="2406"/>
                    <a:pt x="7085" y="2644"/>
                    <a:pt x="6870" y="2870"/>
                  </a:cubicBezTo>
                  <a:cubicBezTo>
                    <a:pt x="6454" y="3334"/>
                    <a:pt x="6037" y="3835"/>
                    <a:pt x="5596" y="4370"/>
                  </a:cubicBezTo>
                  <a:cubicBezTo>
                    <a:pt x="4715" y="5454"/>
                    <a:pt x="3787" y="6680"/>
                    <a:pt x="2882" y="8002"/>
                  </a:cubicBezTo>
                  <a:cubicBezTo>
                    <a:pt x="1977" y="9335"/>
                    <a:pt x="1191" y="10645"/>
                    <a:pt x="489" y="11847"/>
                  </a:cubicBezTo>
                  <a:cubicBezTo>
                    <a:pt x="322" y="12157"/>
                    <a:pt x="143" y="12443"/>
                    <a:pt x="0" y="12740"/>
                  </a:cubicBezTo>
                  <a:cubicBezTo>
                    <a:pt x="36" y="12752"/>
                    <a:pt x="96" y="12764"/>
                    <a:pt x="143" y="12800"/>
                  </a:cubicBezTo>
                  <a:cubicBezTo>
                    <a:pt x="310" y="12514"/>
                    <a:pt x="477" y="12228"/>
                    <a:pt x="631" y="11931"/>
                  </a:cubicBezTo>
                  <a:cubicBezTo>
                    <a:pt x="1334" y="10728"/>
                    <a:pt x="2144" y="9430"/>
                    <a:pt x="3037" y="8109"/>
                  </a:cubicBezTo>
                  <a:cubicBezTo>
                    <a:pt x="3941" y="6787"/>
                    <a:pt x="4846" y="5561"/>
                    <a:pt x="5715" y="4477"/>
                  </a:cubicBezTo>
                  <a:cubicBezTo>
                    <a:pt x="6156" y="3942"/>
                    <a:pt x="6561" y="3418"/>
                    <a:pt x="6978" y="2953"/>
                  </a:cubicBezTo>
                  <a:cubicBezTo>
                    <a:pt x="7180" y="2727"/>
                    <a:pt x="7359" y="2501"/>
                    <a:pt x="7549" y="2287"/>
                  </a:cubicBezTo>
                  <a:cubicBezTo>
                    <a:pt x="7751" y="2084"/>
                    <a:pt x="7930" y="1870"/>
                    <a:pt x="8109" y="1680"/>
                  </a:cubicBezTo>
                  <a:cubicBezTo>
                    <a:pt x="8442" y="1299"/>
                    <a:pt x="8787" y="953"/>
                    <a:pt x="9073" y="644"/>
                  </a:cubicBezTo>
                  <a:cubicBezTo>
                    <a:pt x="9204" y="489"/>
                    <a:pt x="9335" y="358"/>
                    <a:pt x="9478" y="227"/>
                  </a:cubicBezTo>
                  <a:cubicBezTo>
                    <a:pt x="9537" y="156"/>
                    <a:pt x="9597" y="108"/>
                    <a:pt x="9645" y="48"/>
                  </a:cubicBezTo>
                  <a:cubicBezTo>
                    <a:pt x="9609" y="25"/>
                    <a:pt x="9597" y="13"/>
                    <a:pt x="9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8"/>
            <p:cNvSpPr/>
            <p:nvPr/>
          </p:nvSpPr>
          <p:spPr>
            <a:xfrm flipH="1">
              <a:off x="2298752" y="3967387"/>
              <a:ext cx="495406" cy="297704"/>
            </a:xfrm>
            <a:custGeom>
              <a:avLst/>
              <a:gdLst/>
              <a:ahLst/>
              <a:cxnLst/>
              <a:rect l="l" t="t" r="r" b="b"/>
              <a:pathLst>
                <a:path w="7966" h="4787" extrusionOk="0">
                  <a:moveTo>
                    <a:pt x="60" y="0"/>
                  </a:moveTo>
                  <a:cubicBezTo>
                    <a:pt x="48" y="36"/>
                    <a:pt x="24" y="72"/>
                    <a:pt x="0" y="119"/>
                  </a:cubicBezTo>
                  <a:cubicBezTo>
                    <a:pt x="429" y="596"/>
                    <a:pt x="977" y="1108"/>
                    <a:pt x="1608" y="1620"/>
                  </a:cubicBezTo>
                  <a:cubicBezTo>
                    <a:pt x="2334" y="2215"/>
                    <a:pt x="3203" y="2774"/>
                    <a:pt x="4168" y="3286"/>
                  </a:cubicBezTo>
                  <a:cubicBezTo>
                    <a:pt x="5465" y="3965"/>
                    <a:pt x="6775" y="4441"/>
                    <a:pt x="7906" y="4787"/>
                  </a:cubicBezTo>
                  <a:cubicBezTo>
                    <a:pt x="7918" y="4739"/>
                    <a:pt x="7954" y="4703"/>
                    <a:pt x="7966" y="4656"/>
                  </a:cubicBezTo>
                  <a:cubicBezTo>
                    <a:pt x="6835" y="4310"/>
                    <a:pt x="5537" y="3822"/>
                    <a:pt x="4227" y="3120"/>
                  </a:cubicBezTo>
                  <a:cubicBezTo>
                    <a:pt x="3275" y="2608"/>
                    <a:pt x="2429" y="2048"/>
                    <a:pt x="1703" y="1489"/>
                  </a:cubicBezTo>
                  <a:cubicBezTo>
                    <a:pt x="1060" y="977"/>
                    <a:pt x="512" y="453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8"/>
            <p:cNvSpPr/>
            <p:nvPr/>
          </p:nvSpPr>
          <p:spPr>
            <a:xfrm flipH="1">
              <a:off x="1100681" y="3258058"/>
              <a:ext cx="763507" cy="576626"/>
            </a:xfrm>
            <a:custGeom>
              <a:avLst/>
              <a:gdLst/>
              <a:ahLst/>
              <a:cxnLst/>
              <a:rect l="l" t="t" r="r" b="b"/>
              <a:pathLst>
                <a:path w="12277" h="9272" extrusionOk="0">
                  <a:moveTo>
                    <a:pt x="1" y="0"/>
                  </a:moveTo>
                  <a:cubicBezTo>
                    <a:pt x="144" y="476"/>
                    <a:pt x="298" y="1012"/>
                    <a:pt x="477" y="1619"/>
                  </a:cubicBezTo>
                  <a:cubicBezTo>
                    <a:pt x="834" y="2786"/>
                    <a:pt x="1298" y="4143"/>
                    <a:pt x="1882" y="5632"/>
                  </a:cubicBezTo>
                  <a:cubicBezTo>
                    <a:pt x="2025" y="6001"/>
                    <a:pt x="2180" y="6382"/>
                    <a:pt x="2322" y="6775"/>
                  </a:cubicBezTo>
                  <a:cubicBezTo>
                    <a:pt x="2489" y="7156"/>
                    <a:pt x="2644" y="7561"/>
                    <a:pt x="2846" y="7953"/>
                  </a:cubicBezTo>
                  <a:cubicBezTo>
                    <a:pt x="3061" y="8334"/>
                    <a:pt x="3323" y="8727"/>
                    <a:pt x="3739" y="8977"/>
                  </a:cubicBezTo>
                  <a:cubicBezTo>
                    <a:pt x="4080" y="9188"/>
                    <a:pt x="4480" y="9272"/>
                    <a:pt x="4882" y="9272"/>
                  </a:cubicBezTo>
                  <a:cubicBezTo>
                    <a:pt x="4957" y="9272"/>
                    <a:pt x="5033" y="9269"/>
                    <a:pt x="5108" y="9263"/>
                  </a:cubicBezTo>
                  <a:cubicBezTo>
                    <a:pt x="5585" y="9216"/>
                    <a:pt x="6037" y="9061"/>
                    <a:pt x="6454" y="8906"/>
                  </a:cubicBezTo>
                  <a:cubicBezTo>
                    <a:pt x="6871" y="8739"/>
                    <a:pt x="7275" y="8549"/>
                    <a:pt x="7668" y="8370"/>
                  </a:cubicBezTo>
                  <a:cubicBezTo>
                    <a:pt x="8466" y="8013"/>
                    <a:pt x="9216" y="7632"/>
                    <a:pt x="9931" y="7299"/>
                  </a:cubicBezTo>
                  <a:cubicBezTo>
                    <a:pt x="10764" y="6882"/>
                    <a:pt x="11562" y="6489"/>
                    <a:pt x="12276" y="6120"/>
                  </a:cubicBezTo>
                  <a:cubicBezTo>
                    <a:pt x="12252" y="6048"/>
                    <a:pt x="12240" y="6001"/>
                    <a:pt x="12228" y="5953"/>
                  </a:cubicBezTo>
                  <a:cubicBezTo>
                    <a:pt x="11514" y="6322"/>
                    <a:pt x="10728" y="6715"/>
                    <a:pt x="9883" y="7120"/>
                  </a:cubicBezTo>
                  <a:cubicBezTo>
                    <a:pt x="9180" y="7453"/>
                    <a:pt x="8418" y="7811"/>
                    <a:pt x="7621" y="8192"/>
                  </a:cubicBezTo>
                  <a:cubicBezTo>
                    <a:pt x="7228" y="8370"/>
                    <a:pt x="6835" y="8561"/>
                    <a:pt x="6418" y="8727"/>
                  </a:cubicBezTo>
                  <a:cubicBezTo>
                    <a:pt x="6001" y="8882"/>
                    <a:pt x="5573" y="9025"/>
                    <a:pt x="5120" y="9061"/>
                  </a:cubicBezTo>
                  <a:cubicBezTo>
                    <a:pt x="5035" y="9070"/>
                    <a:pt x="4949" y="9075"/>
                    <a:pt x="4863" y="9075"/>
                  </a:cubicBezTo>
                  <a:cubicBezTo>
                    <a:pt x="4507" y="9075"/>
                    <a:pt x="4156" y="8993"/>
                    <a:pt x="3858" y="8811"/>
                  </a:cubicBezTo>
                  <a:cubicBezTo>
                    <a:pt x="3489" y="8585"/>
                    <a:pt x="3239" y="8227"/>
                    <a:pt x="3025" y="7858"/>
                  </a:cubicBezTo>
                  <a:cubicBezTo>
                    <a:pt x="2822" y="7489"/>
                    <a:pt x="2668" y="7084"/>
                    <a:pt x="2501" y="6691"/>
                  </a:cubicBezTo>
                  <a:cubicBezTo>
                    <a:pt x="2346" y="6310"/>
                    <a:pt x="2191" y="5941"/>
                    <a:pt x="2049" y="5572"/>
                  </a:cubicBezTo>
                  <a:cubicBezTo>
                    <a:pt x="1465" y="4084"/>
                    <a:pt x="989" y="2727"/>
                    <a:pt x="620" y="1584"/>
                  </a:cubicBezTo>
                  <a:cubicBezTo>
                    <a:pt x="417" y="1000"/>
                    <a:pt x="263" y="464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8"/>
            <p:cNvSpPr/>
            <p:nvPr/>
          </p:nvSpPr>
          <p:spPr>
            <a:xfrm flipH="1">
              <a:off x="1037758" y="3375782"/>
              <a:ext cx="194841" cy="447270"/>
            </a:xfrm>
            <a:custGeom>
              <a:avLst/>
              <a:gdLst/>
              <a:ahLst/>
              <a:cxnLst/>
              <a:rect l="l" t="t" r="r" b="b"/>
              <a:pathLst>
                <a:path w="3133" h="7192" extrusionOk="0">
                  <a:moveTo>
                    <a:pt x="156" y="0"/>
                  </a:moveTo>
                  <a:cubicBezTo>
                    <a:pt x="108" y="12"/>
                    <a:pt x="60" y="24"/>
                    <a:pt x="1" y="36"/>
                  </a:cubicBezTo>
                  <a:cubicBezTo>
                    <a:pt x="156" y="322"/>
                    <a:pt x="298" y="607"/>
                    <a:pt x="465" y="917"/>
                  </a:cubicBezTo>
                  <a:cubicBezTo>
                    <a:pt x="846" y="1691"/>
                    <a:pt x="1263" y="2572"/>
                    <a:pt x="1656" y="3489"/>
                  </a:cubicBezTo>
                  <a:cubicBezTo>
                    <a:pt x="2037" y="4429"/>
                    <a:pt x="2382" y="5322"/>
                    <a:pt x="2668" y="6156"/>
                  </a:cubicBezTo>
                  <a:cubicBezTo>
                    <a:pt x="2787" y="6513"/>
                    <a:pt x="2906" y="6858"/>
                    <a:pt x="2989" y="7192"/>
                  </a:cubicBezTo>
                  <a:cubicBezTo>
                    <a:pt x="3037" y="7156"/>
                    <a:pt x="3084" y="7144"/>
                    <a:pt x="3132" y="7108"/>
                  </a:cubicBezTo>
                  <a:cubicBezTo>
                    <a:pt x="3037" y="6787"/>
                    <a:pt x="2930" y="6453"/>
                    <a:pt x="2811" y="6120"/>
                  </a:cubicBezTo>
                  <a:cubicBezTo>
                    <a:pt x="2525" y="5287"/>
                    <a:pt x="2203" y="4370"/>
                    <a:pt x="1810" y="3441"/>
                  </a:cubicBezTo>
                  <a:cubicBezTo>
                    <a:pt x="1429" y="2501"/>
                    <a:pt x="1013" y="1631"/>
                    <a:pt x="608" y="846"/>
                  </a:cubicBezTo>
                  <a:cubicBezTo>
                    <a:pt x="453" y="548"/>
                    <a:pt x="298" y="262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8"/>
            <p:cNvSpPr/>
            <p:nvPr/>
          </p:nvSpPr>
          <p:spPr>
            <a:xfrm flipH="1">
              <a:off x="2081783" y="1928581"/>
              <a:ext cx="139306" cy="74130"/>
            </a:xfrm>
            <a:custGeom>
              <a:avLst/>
              <a:gdLst/>
              <a:ahLst/>
              <a:cxnLst/>
              <a:rect l="l" t="t" r="r" b="b"/>
              <a:pathLst>
                <a:path w="2240" h="1192" extrusionOk="0">
                  <a:moveTo>
                    <a:pt x="1400" y="0"/>
                  </a:moveTo>
                  <a:cubicBezTo>
                    <a:pt x="1274" y="0"/>
                    <a:pt x="1140" y="14"/>
                    <a:pt x="1001" y="42"/>
                  </a:cubicBezTo>
                  <a:cubicBezTo>
                    <a:pt x="418" y="161"/>
                    <a:pt x="1" y="495"/>
                    <a:pt x="60" y="816"/>
                  </a:cubicBezTo>
                  <a:cubicBezTo>
                    <a:pt x="115" y="1052"/>
                    <a:pt x="432" y="1191"/>
                    <a:pt x="839" y="1191"/>
                  </a:cubicBezTo>
                  <a:cubicBezTo>
                    <a:pt x="965" y="1191"/>
                    <a:pt x="1101" y="1178"/>
                    <a:pt x="1239" y="1149"/>
                  </a:cubicBezTo>
                  <a:cubicBezTo>
                    <a:pt x="1823" y="1030"/>
                    <a:pt x="2239" y="697"/>
                    <a:pt x="2180" y="376"/>
                  </a:cubicBezTo>
                  <a:cubicBezTo>
                    <a:pt x="2116" y="140"/>
                    <a:pt x="1803" y="0"/>
                    <a:pt x="1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8"/>
            <p:cNvSpPr/>
            <p:nvPr/>
          </p:nvSpPr>
          <p:spPr>
            <a:xfrm flipH="1">
              <a:off x="1773016" y="1945123"/>
              <a:ext cx="137813" cy="82091"/>
            </a:xfrm>
            <a:custGeom>
              <a:avLst/>
              <a:gdLst/>
              <a:ahLst/>
              <a:cxnLst/>
              <a:rect l="l" t="t" r="r" b="b"/>
              <a:pathLst>
                <a:path w="2216" h="1320" extrusionOk="0">
                  <a:moveTo>
                    <a:pt x="700" y="0"/>
                  </a:moveTo>
                  <a:cubicBezTo>
                    <a:pt x="401" y="0"/>
                    <a:pt x="166" y="93"/>
                    <a:pt x="108" y="276"/>
                  </a:cubicBezTo>
                  <a:cubicBezTo>
                    <a:pt x="1" y="574"/>
                    <a:pt x="358" y="991"/>
                    <a:pt x="905" y="1205"/>
                  </a:cubicBezTo>
                  <a:cubicBezTo>
                    <a:pt x="1115" y="1282"/>
                    <a:pt x="1324" y="1320"/>
                    <a:pt x="1509" y="1320"/>
                  </a:cubicBezTo>
                  <a:cubicBezTo>
                    <a:pt x="1808" y="1320"/>
                    <a:pt x="2042" y="1222"/>
                    <a:pt x="2108" y="1038"/>
                  </a:cubicBezTo>
                  <a:cubicBezTo>
                    <a:pt x="2215" y="741"/>
                    <a:pt x="1858" y="324"/>
                    <a:pt x="1310" y="110"/>
                  </a:cubicBezTo>
                  <a:cubicBezTo>
                    <a:pt x="1100" y="36"/>
                    <a:pt x="887" y="0"/>
                    <a:pt x="700" y="0"/>
                  </a:cubicBezTo>
                  <a:close/>
                </a:path>
              </a:pathLst>
            </a:custGeom>
            <a:solidFill>
              <a:srgbClr val="AF4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8"/>
            <p:cNvSpPr/>
            <p:nvPr/>
          </p:nvSpPr>
          <p:spPr>
            <a:xfrm flipH="1">
              <a:off x="1490920" y="1702089"/>
              <a:ext cx="538379" cy="446275"/>
            </a:xfrm>
            <a:custGeom>
              <a:avLst/>
              <a:gdLst/>
              <a:ahLst/>
              <a:cxnLst/>
              <a:rect l="l" t="t" r="r" b="b"/>
              <a:pathLst>
                <a:path w="8657" h="7176" extrusionOk="0">
                  <a:moveTo>
                    <a:pt x="2091" y="0"/>
                  </a:moveTo>
                  <a:cubicBezTo>
                    <a:pt x="1782" y="0"/>
                    <a:pt x="1479" y="58"/>
                    <a:pt x="1203" y="208"/>
                  </a:cubicBezTo>
                  <a:lnTo>
                    <a:pt x="667" y="493"/>
                  </a:lnTo>
                  <a:cubicBezTo>
                    <a:pt x="1" y="1970"/>
                    <a:pt x="239" y="3744"/>
                    <a:pt x="1215" y="4994"/>
                  </a:cubicBezTo>
                  <a:cubicBezTo>
                    <a:pt x="1453" y="5303"/>
                    <a:pt x="1739" y="5589"/>
                    <a:pt x="2072" y="5803"/>
                  </a:cubicBezTo>
                  <a:cubicBezTo>
                    <a:pt x="2472" y="6073"/>
                    <a:pt x="2952" y="6205"/>
                    <a:pt x="3434" y="6205"/>
                  </a:cubicBezTo>
                  <a:cubicBezTo>
                    <a:pt x="4059" y="6205"/>
                    <a:pt x="4687" y="5984"/>
                    <a:pt x="5144" y="5553"/>
                  </a:cubicBezTo>
                  <a:cubicBezTo>
                    <a:pt x="5323" y="6137"/>
                    <a:pt x="5787" y="6601"/>
                    <a:pt x="6323" y="6911"/>
                  </a:cubicBezTo>
                  <a:cubicBezTo>
                    <a:pt x="6573" y="7063"/>
                    <a:pt x="6853" y="7176"/>
                    <a:pt x="7136" y="7176"/>
                  </a:cubicBezTo>
                  <a:cubicBezTo>
                    <a:pt x="7163" y="7176"/>
                    <a:pt x="7189" y="7175"/>
                    <a:pt x="7216" y="7173"/>
                  </a:cubicBezTo>
                  <a:cubicBezTo>
                    <a:pt x="7585" y="7161"/>
                    <a:pt x="7930" y="6935"/>
                    <a:pt x="8156" y="6637"/>
                  </a:cubicBezTo>
                  <a:cubicBezTo>
                    <a:pt x="8383" y="6339"/>
                    <a:pt x="8502" y="5982"/>
                    <a:pt x="8537" y="5613"/>
                  </a:cubicBezTo>
                  <a:cubicBezTo>
                    <a:pt x="8656" y="4601"/>
                    <a:pt x="8228" y="3482"/>
                    <a:pt x="7335" y="2994"/>
                  </a:cubicBezTo>
                  <a:cubicBezTo>
                    <a:pt x="6620" y="2613"/>
                    <a:pt x="5739" y="2636"/>
                    <a:pt x="5061" y="2196"/>
                  </a:cubicBezTo>
                  <a:cubicBezTo>
                    <a:pt x="4763" y="1993"/>
                    <a:pt x="4525" y="1720"/>
                    <a:pt x="4370" y="1374"/>
                  </a:cubicBezTo>
                  <a:cubicBezTo>
                    <a:pt x="4299" y="1196"/>
                    <a:pt x="4239" y="981"/>
                    <a:pt x="4132" y="827"/>
                  </a:cubicBezTo>
                  <a:cubicBezTo>
                    <a:pt x="3918" y="458"/>
                    <a:pt x="3501" y="291"/>
                    <a:pt x="3084" y="160"/>
                  </a:cubicBezTo>
                  <a:cubicBezTo>
                    <a:pt x="2764" y="67"/>
                    <a:pt x="2424" y="0"/>
                    <a:pt x="209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8"/>
            <p:cNvSpPr/>
            <p:nvPr/>
          </p:nvSpPr>
          <p:spPr>
            <a:xfrm flipH="1">
              <a:off x="1472388" y="1636355"/>
              <a:ext cx="522831" cy="470343"/>
            </a:xfrm>
            <a:custGeom>
              <a:avLst/>
              <a:gdLst/>
              <a:ahLst/>
              <a:cxnLst/>
              <a:rect l="l" t="t" r="r" b="b"/>
              <a:pathLst>
                <a:path w="8407" h="7563" extrusionOk="0">
                  <a:moveTo>
                    <a:pt x="738" y="1"/>
                  </a:moveTo>
                  <a:cubicBezTo>
                    <a:pt x="715" y="1"/>
                    <a:pt x="692" y="4"/>
                    <a:pt x="667" y="14"/>
                  </a:cubicBezTo>
                  <a:cubicBezTo>
                    <a:pt x="631" y="26"/>
                    <a:pt x="584" y="62"/>
                    <a:pt x="548" y="98"/>
                  </a:cubicBezTo>
                  <a:cubicBezTo>
                    <a:pt x="167" y="467"/>
                    <a:pt x="0" y="1026"/>
                    <a:pt x="12" y="1562"/>
                  </a:cubicBezTo>
                  <a:cubicBezTo>
                    <a:pt x="12" y="2098"/>
                    <a:pt x="179" y="2622"/>
                    <a:pt x="334" y="3146"/>
                  </a:cubicBezTo>
                  <a:cubicBezTo>
                    <a:pt x="584" y="3967"/>
                    <a:pt x="846" y="4789"/>
                    <a:pt x="1465" y="5420"/>
                  </a:cubicBezTo>
                  <a:cubicBezTo>
                    <a:pt x="1897" y="5876"/>
                    <a:pt x="2513" y="6182"/>
                    <a:pt x="3132" y="6182"/>
                  </a:cubicBezTo>
                  <a:cubicBezTo>
                    <a:pt x="3144" y="6182"/>
                    <a:pt x="3156" y="6182"/>
                    <a:pt x="3167" y="6182"/>
                  </a:cubicBezTo>
                  <a:cubicBezTo>
                    <a:pt x="3810" y="6158"/>
                    <a:pt x="4453" y="5789"/>
                    <a:pt x="4691" y="5194"/>
                  </a:cubicBezTo>
                  <a:cubicBezTo>
                    <a:pt x="4810" y="5801"/>
                    <a:pt x="4929" y="6420"/>
                    <a:pt x="5287" y="6920"/>
                  </a:cubicBezTo>
                  <a:cubicBezTo>
                    <a:pt x="5591" y="7358"/>
                    <a:pt x="6106" y="7562"/>
                    <a:pt x="6629" y="7562"/>
                  </a:cubicBezTo>
                  <a:cubicBezTo>
                    <a:pt x="7457" y="7562"/>
                    <a:pt x="8305" y="7051"/>
                    <a:pt x="8370" y="6146"/>
                  </a:cubicBezTo>
                  <a:cubicBezTo>
                    <a:pt x="8406" y="5551"/>
                    <a:pt x="7835" y="4955"/>
                    <a:pt x="7573" y="4444"/>
                  </a:cubicBezTo>
                  <a:cubicBezTo>
                    <a:pt x="7275" y="3812"/>
                    <a:pt x="6906" y="3217"/>
                    <a:pt x="6370" y="2777"/>
                  </a:cubicBezTo>
                  <a:cubicBezTo>
                    <a:pt x="5870" y="2336"/>
                    <a:pt x="5275" y="2062"/>
                    <a:pt x="4775" y="1610"/>
                  </a:cubicBezTo>
                  <a:cubicBezTo>
                    <a:pt x="3715" y="645"/>
                    <a:pt x="2203" y="312"/>
                    <a:pt x="834" y="14"/>
                  </a:cubicBezTo>
                  <a:cubicBezTo>
                    <a:pt x="799" y="8"/>
                    <a:pt x="769" y="1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8"/>
            <p:cNvSpPr/>
            <p:nvPr/>
          </p:nvSpPr>
          <p:spPr>
            <a:xfrm flipH="1">
              <a:off x="1302112" y="2901156"/>
              <a:ext cx="670906" cy="677560"/>
            </a:xfrm>
            <a:custGeom>
              <a:avLst/>
              <a:gdLst/>
              <a:ahLst/>
              <a:cxnLst/>
              <a:rect l="l" t="t" r="r" b="b"/>
              <a:pathLst>
                <a:path w="10788" h="10895" extrusionOk="0">
                  <a:moveTo>
                    <a:pt x="7918" y="0"/>
                  </a:moveTo>
                  <a:lnTo>
                    <a:pt x="7918" y="0"/>
                  </a:lnTo>
                  <a:cubicBezTo>
                    <a:pt x="8335" y="1191"/>
                    <a:pt x="8252" y="2536"/>
                    <a:pt x="7668" y="3667"/>
                  </a:cubicBezTo>
                  <a:cubicBezTo>
                    <a:pt x="7097" y="4799"/>
                    <a:pt x="6061" y="5680"/>
                    <a:pt x="4846" y="6049"/>
                  </a:cubicBezTo>
                  <a:lnTo>
                    <a:pt x="0" y="10502"/>
                  </a:lnTo>
                  <a:cubicBezTo>
                    <a:pt x="289" y="10446"/>
                    <a:pt x="579" y="10424"/>
                    <a:pt x="869" y="10424"/>
                  </a:cubicBezTo>
                  <a:cubicBezTo>
                    <a:pt x="2193" y="10424"/>
                    <a:pt x="3531" y="10895"/>
                    <a:pt x="4877" y="10895"/>
                  </a:cubicBezTo>
                  <a:cubicBezTo>
                    <a:pt x="4890" y="10895"/>
                    <a:pt x="4904" y="10895"/>
                    <a:pt x="4918" y="10895"/>
                  </a:cubicBezTo>
                  <a:cubicBezTo>
                    <a:pt x="6728" y="10871"/>
                    <a:pt x="8525" y="9918"/>
                    <a:pt x="9537" y="8418"/>
                  </a:cubicBezTo>
                  <a:cubicBezTo>
                    <a:pt x="10549" y="6918"/>
                    <a:pt x="10788" y="4894"/>
                    <a:pt x="10133" y="3215"/>
                  </a:cubicBezTo>
                  <a:cubicBezTo>
                    <a:pt x="9656" y="1989"/>
                    <a:pt x="8787" y="977"/>
                    <a:pt x="791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8"/>
            <p:cNvSpPr/>
            <p:nvPr/>
          </p:nvSpPr>
          <p:spPr>
            <a:xfrm flipH="1">
              <a:off x="1333207" y="2798544"/>
              <a:ext cx="632410" cy="684712"/>
            </a:xfrm>
            <a:custGeom>
              <a:avLst/>
              <a:gdLst/>
              <a:ahLst/>
              <a:cxnLst/>
              <a:rect l="l" t="t" r="r" b="b"/>
              <a:pathLst>
                <a:path w="10169" h="11010" extrusionOk="0">
                  <a:moveTo>
                    <a:pt x="7260" y="1"/>
                  </a:moveTo>
                  <a:cubicBezTo>
                    <a:pt x="6286" y="1"/>
                    <a:pt x="4904" y="1244"/>
                    <a:pt x="4418" y="1781"/>
                  </a:cubicBezTo>
                  <a:cubicBezTo>
                    <a:pt x="3942" y="2317"/>
                    <a:pt x="3703" y="2579"/>
                    <a:pt x="3846" y="3234"/>
                  </a:cubicBezTo>
                  <a:cubicBezTo>
                    <a:pt x="3965" y="3865"/>
                    <a:pt x="4537" y="4591"/>
                    <a:pt x="4084" y="5198"/>
                  </a:cubicBezTo>
                  <a:cubicBezTo>
                    <a:pt x="3811" y="5556"/>
                    <a:pt x="3322" y="5639"/>
                    <a:pt x="2894" y="5663"/>
                  </a:cubicBezTo>
                  <a:lnTo>
                    <a:pt x="405" y="5901"/>
                  </a:lnTo>
                  <a:cubicBezTo>
                    <a:pt x="227" y="6556"/>
                    <a:pt x="179" y="7282"/>
                    <a:pt x="120" y="7901"/>
                  </a:cubicBezTo>
                  <a:cubicBezTo>
                    <a:pt x="36" y="8758"/>
                    <a:pt x="1" y="9616"/>
                    <a:pt x="96" y="10473"/>
                  </a:cubicBezTo>
                  <a:cubicBezTo>
                    <a:pt x="215" y="10544"/>
                    <a:pt x="334" y="10616"/>
                    <a:pt x="429" y="10687"/>
                  </a:cubicBezTo>
                  <a:lnTo>
                    <a:pt x="2084" y="11009"/>
                  </a:lnTo>
                  <a:cubicBezTo>
                    <a:pt x="2157" y="11009"/>
                    <a:pt x="2230" y="11010"/>
                    <a:pt x="2303" y="11010"/>
                  </a:cubicBezTo>
                  <a:cubicBezTo>
                    <a:pt x="3257" y="11010"/>
                    <a:pt x="4228" y="10937"/>
                    <a:pt x="5168" y="10782"/>
                  </a:cubicBezTo>
                  <a:cubicBezTo>
                    <a:pt x="6144" y="10616"/>
                    <a:pt x="7490" y="10449"/>
                    <a:pt x="8275" y="9794"/>
                  </a:cubicBezTo>
                  <a:cubicBezTo>
                    <a:pt x="10168" y="8234"/>
                    <a:pt x="9835" y="5437"/>
                    <a:pt x="9180" y="3341"/>
                  </a:cubicBezTo>
                  <a:cubicBezTo>
                    <a:pt x="8942" y="2555"/>
                    <a:pt x="8454" y="591"/>
                    <a:pt x="7728" y="126"/>
                  </a:cubicBezTo>
                  <a:cubicBezTo>
                    <a:pt x="7589" y="39"/>
                    <a:pt x="7431" y="1"/>
                    <a:pt x="7260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8"/>
            <p:cNvSpPr/>
            <p:nvPr/>
          </p:nvSpPr>
          <p:spPr>
            <a:xfrm flipH="1">
              <a:off x="2012942" y="2143506"/>
              <a:ext cx="70399" cy="76245"/>
            </a:xfrm>
            <a:custGeom>
              <a:avLst/>
              <a:gdLst/>
              <a:ahLst/>
              <a:cxnLst/>
              <a:rect l="l" t="t" r="r" b="b"/>
              <a:pathLst>
                <a:path w="1132" h="1226" extrusionOk="0">
                  <a:moveTo>
                    <a:pt x="825" y="0"/>
                  </a:moveTo>
                  <a:cubicBezTo>
                    <a:pt x="788" y="0"/>
                    <a:pt x="747" y="1"/>
                    <a:pt x="703" y="3"/>
                  </a:cubicBezTo>
                  <a:cubicBezTo>
                    <a:pt x="584" y="15"/>
                    <a:pt x="441" y="51"/>
                    <a:pt x="286" y="158"/>
                  </a:cubicBezTo>
                  <a:cubicBezTo>
                    <a:pt x="215" y="194"/>
                    <a:pt x="155" y="277"/>
                    <a:pt x="96" y="349"/>
                  </a:cubicBezTo>
                  <a:cubicBezTo>
                    <a:pt x="48" y="432"/>
                    <a:pt x="0" y="539"/>
                    <a:pt x="24" y="646"/>
                  </a:cubicBezTo>
                  <a:cubicBezTo>
                    <a:pt x="36" y="872"/>
                    <a:pt x="179" y="1027"/>
                    <a:pt x="334" y="1099"/>
                  </a:cubicBezTo>
                  <a:cubicBezTo>
                    <a:pt x="477" y="1194"/>
                    <a:pt x="631" y="1218"/>
                    <a:pt x="762" y="1218"/>
                  </a:cubicBezTo>
                  <a:cubicBezTo>
                    <a:pt x="818" y="1223"/>
                    <a:pt x="867" y="1226"/>
                    <a:pt x="911" y="1226"/>
                  </a:cubicBezTo>
                  <a:cubicBezTo>
                    <a:pt x="1054" y="1226"/>
                    <a:pt x="1132" y="1200"/>
                    <a:pt x="1132" y="1182"/>
                  </a:cubicBezTo>
                  <a:cubicBezTo>
                    <a:pt x="1132" y="1146"/>
                    <a:pt x="989" y="1146"/>
                    <a:pt x="762" y="1111"/>
                  </a:cubicBezTo>
                  <a:cubicBezTo>
                    <a:pt x="655" y="1087"/>
                    <a:pt x="524" y="1051"/>
                    <a:pt x="405" y="968"/>
                  </a:cubicBezTo>
                  <a:cubicBezTo>
                    <a:pt x="286" y="896"/>
                    <a:pt x="203" y="765"/>
                    <a:pt x="179" y="634"/>
                  </a:cubicBezTo>
                  <a:cubicBezTo>
                    <a:pt x="167" y="480"/>
                    <a:pt x="262" y="360"/>
                    <a:pt x="381" y="277"/>
                  </a:cubicBezTo>
                  <a:cubicBezTo>
                    <a:pt x="477" y="182"/>
                    <a:pt x="620" y="158"/>
                    <a:pt x="715" y="122"/>
                  </a:cubicBezTo>
                  <a:cubicBezTo>
                    <a:pt x="941" y="75"/>
                    <a:pt x="1096" y="63"/>
                    <a:pt x="1096" y="39"/>
                  </a:cubicBezTo>
                  <a:cubicBezTo>
                    <a:pt x="1096" y="20"/>
                    <a:pt x="993" y="0"/>
                    <a:pt x="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8"/>
            <p:cNvSpPr/>
            <p:nvPr/>
          </p:nvSpPr>
          <p:spPr>
            <a:xfrm flipH="1">
              <a:off x="1984834" y="2198979"/>
              <a:ext cx="11878" cy="10883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89" y="0"/>
                  </a:moveTo>
                  <a:cubicBezTo>
                    <a:pt x="66" y="0"/>
                    <a:pt x="45" y="12"/>
                    <a:pt x="24" y="40"/>
                  </a:cubicBezTo>
                  <a:cubicBezTo>
                    <a:pt x="0" y="64"/>
                    <a:pt x="12" y="123"/>
                    <a:pt x="36" y="159"/>
                  </a:cubicBezTo>
                  <a:cubicBezTo>
                    <a:pt x="51" y="169"/>
                    <a:pt x="70" y="175"/>
                    <a:pt x="89" y="175"/>
                  </a:cubicBezTo>
                  <a:cubicBezTo>
                    <a:pt x="115" y="175"/>
                    <a:pt x="141" y="163"/>
                    <a:pt x="155" y="135"/>
                  </a:cubicBezTo>
                  <a:cubicBezTo>
                    <a:pt x="191" y="99"/>
                    <a:pt x="191" y="52"/>
                    <a:pt x="143" y="16"/>
                  </a:cubicBezTo>
                  <a:cubicBezTo>
                    <a:pt x="124" y="6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8"/>
            <p:cNvSpPr/>
            <p:nvPr/>
          </p:nvSpPr>
          <p:spPr>
            <a:xfrm flipH="1">
              <a:off x="1430233" y="2102710"/>
              <a:ext cx="116295" cy="206533"/>
            </a:xfrm>
            <a:custGeom>
              <a:avLst/>
              <a:gdLst/>
              <a:ahLst/>
              <a:cxnLst/>
              <a:rect l="l" t="t" r="r" b="b"/>
              <a:pathLst>
                <a:path w="1870" h="3321" extrusionOk="0">
                  <a:moveTo>
                    <a:pt x="1618" y="0"/>
                  </a:moveTo>
                  <a:cubicBezTo>
                    <a:pt x="1586" y="0"/>
                    <a:pt x="1504" y="18"/>
                    <a:pt x="1394" y="64"/>
                  </a:cubicBezTo>
                  <a:cubicBezTo>
                    <a:pt x="1239" y="123"/>
                    <a:pt x="1036" y="231"/>
                    <a:pt x="822" y="409"/>
                  </a:cubicBezTo>
                  <a:cubicBezTo>
                    <a:pt x="620" y="588"/>
                    <a:pt x="393" y="850"/>
                    <a:pt x="227" y="1195"/>
                  </a:cubicBezTo>
                  <a:cubicBezTo>
                    <a:pt x="155" y="1362"/>
                    <a:pt x="84" y="1552"/>
                    <a:pt x="36" y="1767"/>
                  </a:cubicBezTo>
                  <a:cubicBezTo>
                    <a:pt x="24" y="1862"/>
                    <a:pt x="0" y="1969"/>
                    <a:pt x="0" y="2076"/>
                  </a:cubicBezTo>
                  <a:cubicBezTo>
                    <a:pt x="0" y="2124"/>
                    <a:pt x="0" y="2183"/>
                    <a:pt x="24" y="2255"/>
                  </a:cubicBezTo>
                  <a:cubicBezTo>
                    <a:pt x="36" y="2326"/>
                    <a:pt x="96" y="2398"/>
                    <a:pt x="155" y="2433"/>
                  </a:cubicBezTo>
                  <a:cubicBezTo>
                    <a:pt x="227" y="2457"/>
                    <a:pt x="286" y="2457"/>
                    <a:pt x="358" y="2457"/>
                  </a:cubicBezTo>
                  <a:cubicBezTo>
                    <a:pt x="417" y="2445"/>
                    <a:pt x="477" y="2421"/>
                    <a:pt x="524" y="2398"/>
                  </a:cubicBezTo>
                  <a:cubicBezTo>
                    <a:pt x="620" y="2338"/>
                    <a:pt x="703" y="2302"/>
                    <a:pt x="774" y="2255"/>
                  </a:cubicBezTo>
                  <a:cubicBezTo>
                    <a:pt x="921" y="2171"/>
                    <a:pt x="1076" y="2133"/>
                    <a:pt x="1224" y="2133"/>
                  </a:cubicBezTo>
                  <a:cubicBezTo>
                    <a:pt x="1245" y="2133"/>
                    <a:pt x="1266" y="2134"/>
                    <a:pt x="1286" y="2136"/>
                  </a:cubicBezTo>
                  <a:cubicBezTo>
                    <a:pt x="1453" y="2148"/>
                    <a:pt x="1584" y="2243"/>
                    <a:pt x="1655" y="2362"/>
                  </a:cubicBezTo>
                  <a:cubicBezTo>
                    <a:pt x="1727" y="2481"/>
                    <a:pt x="1751" y="2624"/>
                    <a:pt x="1715" y="2743"/>
                  </a:cubicBezTo>
                  <a:cubicBezTo>
                    <a:pt x="1655" y="2993"/>
                    <a:pt x="1477" y="3148"/>
                    <a:pt x="1358" y="3219"/>
                  </a:cubicBezTo>
                  <a:cubicBezTo>
                    <a:pt x="1227" y="3279"/>
                    <a:pt x="1155" y="3291"/>
                    <a:pt x="1155" y="3314"/>
                  </a:cubicBezTo>
                  <a:cubicBezTo>
                    <a:pt x="1155" y="3318"/>
                    <a:pt x="1162" y="3320"/>
                    <a:pt x="1176" y="3320"/>
                  </a:cubicBezTo>
                  <a:cubicBezTo>
                    <a:pt x="1210" y="3320"/>
                    <a:pt x="1284" y="3306"/>
                    <a:pt x="1394" y="3255"/>
                  </a:cubicBezTo>
                  <a:cubicBezTo>
                    <a:pt x="1465" y="3219"/>
                    <a:pt x="1548" y="3160"/>
                    <a:pt x="1620" y="3088"/>
                  </a:cubicBezTo>
                  <a:cubicBezTo>
                    <a:pt x="1715" y="3017"/>
                    <a:pt x="1786" y="2898"/>
                    <a:pt x="1834" y="2743"/>
                  </a:cubicBezTo>
                  <a:cubicBezTo>
                    <a:pt x="1870" y="2600"/>
                    <a:pt x="1870" y="2421"/>
                    <a:pt x="1775" y="2255"/>
                  </a:cubicBezTo>
                  <a:cubicBezTo>
                    <a:pt x="1691" y="2088"/>
                    <a:pt x="1501" y="1969"/>
                    <a:pt x="1298" y="1945"/>
                  </a:cubicBezTo>
                  <a:cubicBezTo>
                    <a:pt x="1255" y="1938"/>
                    <a:pt x="1213" y="1935"/>
                    <a:pt x="1171" y="1935"/>
                  </a:cubicBezTo>
                  <a:cubicBezTo>
                    <a:pt x="1004" y="1935"/>
                    <a:pt x="846" y="1988"/>
                    <a:pt x="703" y="2064"/>
                  </a:cubicBezTo>
                  <a:cubicBezTo>
                    <a:pt x="540" y="2135"/>
                    <a:pt x="395" y="2267"/>
                    <a:pt x="282" y="2267"/>
                  </a:cubicBezTo>
                  <a:cubicBezTo>
                    <a:pt x="263" y="2267"/>
                    <a:pt x="244" y="2263"/>
                    <a:pt x="227" y="2255"/>
                  </a:cubicBezTo>
                  <a:cubicBezTo>
                    <a:pt x="191" y="2243"/>
                    <a:pt x="179" y="2219"/>
                    <a:pt x="179" y="2195"/>
                  </a:cubicBezTo>
                  <a:cubicBezTo>
                    <a:pt x="167" y="2159"/>
                    <a:pt x="167" y="2124"/>
                    <a:pt x="179" y="2064"/>
                  </a:cubicBezTo>
                  <a:cubicBezTo>
                    <a:pt x="179" y="1957"/>
                    <a:pt x="191" y="1862"/>
                    <a:pt x="215" y="1778"/>
                  </a:cubicBezTo>
                  <a:cubicBezTo>
                    <a:pt x="239" y="1588"/>
                    <a:pt x="298" y="1421"/>
                    <a:pt x="370" y="1255"/>
                  </a:cubicBezTo>
                  <a:cubicBezTo>
                    <a:pt x="524" y="933"/>
                    <a:pt x="715" y="671"/>
                    <a:pt x="905" y="493"/>
                  </a:cubicBezTo>
                  <a:cubicBezTo>
                    <a:pt x="1108" y="302"/>
                    <a:pt x="1298" y="195"/>
                    <a:pt x="1417" y="123"/>
                  </a:cubicBezTo>
                  <a:cubicBezTo>
                    <a:pt x="1548" y="52"/>
                    <a:pt x="1632" y="16"/>
                    <a:pt x="1632" y="4"/>
                  </a:cubicBezTo>
                  <a:cubicBezTo>
                    <a:pt x="1632" y="2"/>
                    <a:pt x="1627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8"/>
            <p:cNvSpPr/>
            <p:nvPr/>
          </p:nvSpPr>
          <p:spPr>
            <a:xfrm flipH="1">
              <a:off x="1399130" y="2559302"/>
              <a:ext cx="489497" cy="512197"/>
            </a:xfrm>
            <a:custGeom>
              <a:avLst/>
              <a:gdLst/>
              <a:ahLst/>
              <a:cxnLst/>
              <a:rect l="l" t="t" r="r" b="b"/>
              <a:pathLst>
                <a:path w="7871" h="8236" extrusionOk="0">
                  <a:moveTo>
                    <a:pt x="2398" y="0"/>
                  </a:moveTo>
                  <a:cubicBezTo>
                    <a:pt x="1681" y="0"/>
                    <a:pt x="1010" y="253"/>
                    <a:pt x="525" y="890"/>
                  </a:cubicBezTo>
                  <a:cubicBezTo>
                    <a:pt x="1" y="1580"/>
                    <a:pt x="537" y="2830"/>
                    <a:pt x="703" y="3604"/>
                  </a:cubicBezTo>
                  <a:cubicBezTo>
                    <a:pt x="941" y="4628"/>
                    <a:pt x="1132" y="5700"/>
                    <a:pt x="1596" y="6652"/>
                  </a:cubicBezTo>
                  <a:cubicBezTo>
                    <a:pt x="1739" y="6950"/>
                    <a:pt x="1870" y="7521"/>
                    <a:pt x="2096" y="7914"/>
                  </a:cubicBezTo>
                  <a:cubicBezTo>
                    <a:pt x="2168" y="8033"/>
                    <a:pt x="2251" y="8152"/>
                    <a:pt x="2323" y="8236"/>
                  </a:cubicBezTo>
                  <a:cubicBezTo>
                    <a:pt x="4335" y="7664"/>
                    <a:pt x="6204" y="6747"/>
                    <a:pt x="7871" y="5497"/>
                  </a:cubicBezTo>
                  <a:cubicBezTo>
                    <a:pt x="7406" y="4080"/>
                    <a:pt x="6835" y="2676"/>
                    <a:pt x="5823" y="1604"/>
                  </a:cubicBezTo>
                  <a:cubicBezTo>
                    <a:pt x="5043" y="771"/>
                    <a:pt x="3651" y="0"/>
                    <a:pt x="2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8"/>
            <p:cNvSpPr/>
            <p:nvPr/>
          </p:nvSpPr>
          <p:spPr>
            <a:xfrm flipH="1">
              <a:off x="1434643" y="2856628"/>
              <a:ext cx="336261" cy="166856"/>
            </a:xfrm>
            <a:custGeom>
              <a:avLst/>
              <a:gdLst/>
              <a:ahLst/>
              <a:cxnLst/>
              <a:rect l="l" t="t" r="r" b="b"/>
              <a:pathLst>
                <a:path w="5407" h="2683" extrusionOk="0">
                  <a:moveTo>
                    <a:pt x="5390" y="0"/>
                  </a:moveTo>
                  <a:cubicBezTo>
                    <a:pt x="5353" y="0"/>
                    <a:pt x="5085" y="197"/>
                    <a:pt x="4656" y="490"/>
                  </a:cubicBezTo>
                  <a:cubicBezTo>
                    <a:pt x="4192" y="788"/>
                    <a:pt x="3549" y="1193"/>
                    <a:pt x="2811" y="1562"/>
                  </a:cubicBezTo>
                  <a:cubicBezTo>
                    <a:pt x="2061" y="1931"/>
                    <a:pt x="1346" y="2205"/>
                    <a:pt x="846" y="2383"/>
                  </a:cubicBezTo>
                  <a:cubicBezTo>
                    <a:pt x="322" y="2562"/>
                    <a:pt x="1" y="2645"/>
                    <a:pt x="13" y="2681"/>
                  </a:cubicBezTo>
                  <a:cubicBezTo>
                    <a:pt x="13" y="2682"/>
                    <a:pt x="16" y="2683"/>
                    <a:pt x="22" y="2683"/>
                  </a:cubicBezTo>
                  <a:cubicBezTo>
                    <a:pt x="80" y="2683"/>
                    <a:pt x="399" y="2631"/>
                    <a:pt x="894" y="2502"/>
                  </a:cubicBezTo>
                  <a:cubicBezTo>
                    <a:pt x="1430" y="2347"/>
                    <a:pt x="2132" y="2097"/>
                    <a:pt x="2894" y="1705"/>
                  </a:cubicBezTo>
                  <a:cubicBezTo>
                    <a:pt x="3656" y="1335"/>
                    <a:pt x="4299" y="919"/>
                    <a:pt x="4740" y="573"/>
                  </a:cubicBezTo>
                  <a:cubicBezTo>
                    <a:pt x="5180" y="240"/>
                    <a:pt x="5406" y="14"/>
                    <a:pt x="5394" y="2"/>
                  </a:cubicBezTo>
                  <a:cubicBezTo>
                    <a:pt x="5394" y="1"/>
                    <a:pt x="5392" y="0"/>
                    <a:pt x="5390" y="0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8"/>
            <p:cNvSpPr/>
            <p:nvPr/>
          </p:nvSpPr>
          <p:spPr>
            <a:xfrm flipH="1">
              <a:off x="1736744" y="2601964"/>
              <a:ext cx="902688" cy="904927"/>
            </a:xfrm>
            <a:custGeom>
              <a:avLst/>
              <a:gdLst/>
              <a:ahLst/>
              <a:cxnLst/>
              <a:rect l="l" t="t" r="r" b="b"/>
              <a:pathLst>
                <a:path w="14515" h="14551" extrusionOk="0">
                  <a:moveTo>
                    <a:pt x="11487" y="1"/>
                  </a:moveTo>
                  <a:cubicBezTo>
                    <a:pt x="11464" y="1"/>
                    <a:pt x="11442" y="1"/>
                    <a:pt x="11419" y="1"/>
                  </a:cubicBezTo>
                  <a:cubicBezTo>
                    <a:pt x="10109" y="13"/>
                    <a:pt x="8811" y="25"/>
                    <a:pt x="7502" y="49"/>
                  </a:cubicBezTo>
                  <a:cubicBezTo>
                    <a:pt x="6490" y="61"/>
                    <a:pt x="5466" y="73"/>
                    <a:pt x="4466" y="263"/>
                  </a:cubicBezTo>
                  <a:cubicBezTo>
                    <a:pt x="2858" y="585"/>
                    <a:pt x="1" y="1513"/>
                    <a:pt x="251" y="3645"/>
                  </a:cubicBezTo>
                  <a:lnTo>
                    <a:pt x="11776" y="14551"/>
                  </a:lnTo>
                  <a:cubicBezTo>
                    <a:pt x="12562" y="14551"/>
                    <a:pt x="13336" y="14229"/>
                    <a:pt x="13884" y="13693"/>
                  </a:cubicBezTo>
                  <a:cubicBezTo>
                    <a:pt x="14515" y="13074"/>
                    <a:pt x="14265" y="12408"/>
                    <a:pt x="14336" y="11586"/>
                  </a:cubicBezTo>
                  <a:cubicBezTo>
                    <a:pt x="14407" y="10788"/>
                    <a:pt x="14265" y="9931"/>
                    <a:pt x="14205" y="9121"/>
                  </a:cubicBezTo>
                  <a:cubicBezTo>
                    <a:pt x="14062" y="7455"/>
                    <a:pt x="13884" y="5788"/>
                    <a:pt x="13717" y="4121"/>
                  </a:cubicBezTo>
                  <a:cubicBezTo>
                    <a:pt x="13634" y="3121"/>
                    <a:pt x="13669" y="1835"/>
                    <a:pt x="13288" y="894"/>
                  </a:cubicBezTo>
                  <a:cubicBezTo>
                    <a:pt x="13023" y="180"/>
                    <a:pt x="12178" y="1"/>
                    <a:pt x="11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8"/>
            <p:cNvSpPr/>
            <p:nvPr/>
          </p:nvSpPr>
          <p:spPr>
            <a:xfrm flipH="1">
              <a:off x="1831522" y="2681566"/>
              <a:ext cx="790124" cy="866493"/>
            </a:xfrm>
            <a:custGeom>
              <a:avLst/>
              <a:gdLst/>
              <a:ahLst/>
              <a:cxnLst/>
              <a:rect l="l" t="t" r="r" b="b"/>
              <a:pathLst>
                <a:path w="12705" h="13933" extrusionOk="0">
                  <a:moveTo>
                    <a:pt x="10080" y="0"/>
                  </a:moveTo>
                  <a:cubicBezTo>
                    <a:pt x="9697" y="0"/>
                    <a:pt x="9305" y="44"/>
                    <a:pt x="8918" y="55"/>
                  </a:cubicBezTo>
                  <a:cubicBezTo>
                    <a:pt x="6656" y="150"/>
                    <a:pt x="4394" y="281"/>
                    <a:pt x="2144" y="436"/>
                  </a:cubicBezTo>
                  <a:cubicBezTo>
                    <a:pt x="1382" y="471"/>
                    <a:pt x="501" y="626"/>
                    <a:pt x="167" y="1293"/>
                  </a:cubicBezTo>
                  <a:cubicBezTo>
                    <a:pt x="1" y="1626"/>
                    <a:pt x="1" y="1995"/>
                    <a:pt x="13" y="2353"/>
                  </a:cubicBezTo>
                  <a:cubicBezTo>
                    <a:pt x="84" y="5770"/>
                    <a:pt x="263" y="9187"/>
                    <a:pt x="584" y="12592"/>
                  </a:cubicBezTo>
                  <a:cubicBezTo>
                    <a:pt x="608" y="12878"/>
                    <a:pt x="644" y="13175"/>
                    <a:pt x="822" y="13378"/>
                  </a:cubicBezTo>
                  <a:cubicBezTo>
                    <a:pt x="965" y="13544"/>
                    <a:pt x="1179" y="13628"/>
                    <a:pt x="1394" y="13687"/>
                  </a:cubicBezTo>
                  <a:cubicBezTo>
                    <a:pt x="2054" y="13882"/>
                    <a:pt x="2738" y="13932"/>
                    <a:pt x="3428" y="13932"/>
                  </a:cubicBezTo>
                  <a:cubicBezTo>
                    <a:pt x="3710" y="13932"/>
                    <a:pt x="3992" y="13924"/>
                    <a:pt x="4275" y="13914"/>
                  </a:cubicBezTo>
                  <a:cubicBezTo>
                    <a:pt x="5847" y="13866"/>
                    <a:pt x="7406" y="13759"/>
                    <a:pt x="8978" y="13604"/>
                  </a:cubicBezTo>
                  <a:cubicBezTo>
                    <a:pt x="9990" y="13497"/>
                    <a:pt x="10966" y="13509"/>
                    <a:pt x="11931" y="13199"/>
                  </a:cubicBezTo>
                  <a:cubicBezTo>
                    <a:pt x="12705" y="12949"/>
                    <a:pt x="12645" y="11878"/>
                    <a:pt x="12621" y="11116"/>
                  </a:cubicBezTo>
                  <a:cubicBezTo>
                    <a:pt x="12621" y="10985"/>
                    <a:pt x="12609" y="10854"/>
                    <a:pt x="12609" y="10735"/>
                  </a:cubicBezTo>
                  <a:cubicBezTo>
                    <a:pt x="12621" y="9520"/>
                    <a:pt x="12586" y="8306"/>
                    <a:pt x="12562" y="7103"/>
                  </a:cubicBezTo>
                  <a:cubicBezTo>
                    <a:pt x="12502" y="5520"/>
                    <a:pt x="12276" y="3972"/>
                    <a:pt x="12205" y="2412"/>
                  </a:cubicBezTo>
                  <a:cubicBezTo>
                    <a:pt x="12157" y="1567"/>
                    <a:pt x="12205" y="876"/>
                    <a:pt x="11443" y="352"/>
                  </a:cubicBezTo>
                  <a:cubicBezTo>
                    <a:pt x="11020" y="68"/>
                    <a:pt x="10557" y="0"/>
                    <a:pt x="10080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8"/>
            <p:cNvSpPr/>
            <p:nvPr/>
          </p:nvSpPr>
          <p:spPr>
            <a:xfrm flipH="1">
              <a:off x="1839684" y="2624912"/>
              <a:ext cx="60013" cy="72700"/>
            </a:xfrm>
            <a:custGeom>
              <a:avLst/>
              <a:gdLst/>
              <a:ahLst/>
              <a:cxnLst/>
              <a:rect l="l" t="t" r="r" b="b"/>
              <a:pathLst>
                <a:path w="965" h="1169" extrusionOk="0">
                  <a:moveTo>
                    <a:pt x="951" y="1"/>
                  </a:moveTo>
                  <a:cubicBezTo>
                    <a:pt x="928" y="1"/>
                    <a:pt x="673" y="224"/>
                    <a:pt x="429" y="537"/>
                  </a:cubicBezTo>
                  <a:cubicBezTo>
                    <a:pt x="179" y="870"/>
                    <a:pt x="0" y="1144"/>
                    <a:pt x="24" y="1168"/>
                  </a:cubicBezTo>
                  <a:cubicBezTo>
                    <a:pt x="25" y="1168"/>
                    <a:pt x="26" y="1168"/>
                    <a:pt x="26" y="1168"/>
                  </a:cubicBezTo>
                  <a:cubicBezTo>
                    <a:pt x="68" y="1168"/>
                    <a:pt x="268" y="900"/>
                    <a:pt x="524" y="597"/>
                  </a:cubicBezTo>
                  <a:cubicBezTo>
                    <a:pt x="762" y="287"/>
                    <a:pt x="965" y="13"/>
                    <a:pt x="953" y="1"/>
                  </a:cubicBezTo>
                  <a:cubicBezTo>
                    <a:pt x="952" y="1"/>
                    <a:pt x="952" y="1"/>
                    <a:pt x="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8"/>
            <p:cNvSpPr/>
            <p:nvPr/>
          </p:nvSpPr>
          <p:spPr>
            <a:xfrm flipH="1">
              <a:off x="1804112" y="2667884"/>
              <a:ext cx="54852" cy="748705"/>
            </a:xfrm>
            <a:custGeom>
              <a:avLst/>
              <a:gdLst/>
              <a:ahLst/>
              <a:cxnLst/>
              <a:rect l="l" t="t" r="r" b="b"/>
              <a:pathLst>
                <a:path w="882" h="12039" extrusionOk="0">
                  <a:moveTo>
                    <a:pt x="0" y="1"/>
                  </a:moveTo>
                  <a:lnTo>
                    <a:pt x="0" y="120"/>
                  </a:lnTo>
                  <a:cubicBezTo>
                    <a:pt x="12" y="239"/>
                    <a:pt x="24" y="334"/>
                    <a:pt x="24" y="477"/>
                  </a:cubicBezTo>
                  <a:cubicBezTo>
                    <a:pt x="71" y="870"/>
                    <a:pt x="119" y="1287"/>
                    <a:pt x="179" y="1763"/>
                  </a:cubicBezTo>
                  <a:cubicBezTo>
                    <a:pt x="298" y="2858"/>
                    <a:pt x="441" y="4359"/>
                    <a:pt x="560" y="6025"/>
                  </a:cubicBezTo>
                  <a:cubicBezTo>
                    <a:pt x="679" y="7692"/>
                    <a:pt x="738" y="9192"/>
                    <a:pt x="786" y="10300"/>
                  </a:cubicBezTo>
                  <a:cubicBezTo>
                    <a:pt x="798" y="10752"/>
                    <a:pt x="822" y="11193"/>
                    <a:pt x="833" y="11586"/>
                  </a:cubicBezTo>
                  <a:cubicBezTo>
                    <a:pt x="833" y="11705"/>
                    <a:pt x="845" y="11824"/>
                    <a:pt x="845" y="11943"/>
                  </a:cubicBezTo>
                  <a:cubicBezTo>
                    <a:pt x="857" y="11990"/>
                    <a:pt x="857" y="12038"/>
                    <a:pt x="857" y="12038"/>
                  </a:cubicBezTo>
                  <a:cubicBezTo>
                    <a:pt x="857" y="12038"/>
                    <a:pt x="857" y="11990"/>
                    <a:pt x="881" y="11919"/>
                  </a:cubicBezTo>
                  <a:lnTo>
                    <a:pt x="881" y="11562"/>
                  </a:lnTo>
                  <a:lnTo>
                    <a:pt x="881" y="10264"/>
                  </a:lnTo>
                  <a:cubicBezTo>
                    <a:pt x="857" y="9157"/>
                    <a:pt x="798" y="7657"/>
                    <a:pt x="679" y="5990"/>
                  </a:cubicBezTo>
                  <a:cubicBezTo>
                    <a:pt x="560" y="4323"/>
                    <a:pt x="405" y="2823"/>
                    <a:pt x="262" y="1739"/>
                  </a:cubicBezTo>
                  <a:cubicBezTo>
                    <a:pt x="191" y="1203"/>
                    <a:pt x="131" y="751"/>
                    <a:pt x="83" y="453"/>
                  </a:cubicBezTo>
                  <a:cubicBezTo>
                    <a:pt x="71" y="334"/>
                    <a:pt x="48" y="215"/>
                    <a:pt x="24" y="120"/>
                  </a:cubicBezTo>
                  <a:cubicBezTo>
                    <a:pt x="12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8"/>
            <p:cNvSpPr/>
            <p:nvPr/>
          </p:nvSpPr>
          <p:spPr>
            <a:xfrm flipH="1">
              <a:off x="1773764" y="2627897"/>
              <a:ext cx="67476" cy="767922"/>
            </a:xfrm>
            <a:custGeom>
              <a:avLst/>
              <a:gdLst/>
              <a:ahLst/>
              <a:cxnLst/>
              <a:rect l="l" t="t" r="r" b="b"/>
              <a:pathLst>
                <a:path w="1085" h="12348" extrusionOk="0">
                  <a:moveTo>
                    <a:pt x="1" y="1"/>
                  </a:moveTo>
                  <a:cubicBezTo>
                    <a:pt x="1" y="1"/>
                    <a:pt x="1" y="49"/>
                    <a:pt x="13" y="120"/>
                  </a:cubicBezTo>
                  <a:cubicBezTo>
                    <a:pt x="25" y="239"/>
                    <a:pt x="37" y="358"/>
                    <a:pt x="72" y="477"/>
                  </a:cubicBezTo>
                  <a:cubicBezTo>
                    <a:pt x="132" y="882"/>
                    <a:pt x="191" y="1311"/>
                    <a:pt x="263" y="1799"/>
                  </a:cubicBezTo>
                  <a:cubicBezTo>
                    <a:pt x="429" y="2918"/>
                    <a:pt x="620" y="4454"/>
                    <a:pt x="775" y="6156"/>
                  </a:cubicBezTo>
                  <a:cubicBezTo>
                    <a:pt x="918" y="7871"/>
                    <a:pt x="977" y="9419"/>
                    <a:pt x="1013" y="10550"/>
                  </a:cubicBezTo>
                  <a:cubicBezTo>
                    <a:pt x="1025" y="11026"/>
                    <a:pt x="1025" y="11479"/>
                    <a:pt x="1037" y="11895"/>
                  </a:cubicBezTo>
                  <a:cubicBezTo>
                    <a:pt x="1037" y="12010"/>
                    <a:pt x="1037" y="12124"/>
                    <a:pt x="1047" y="12238"/>
                  </a:cubicBezTo>
                  <a:lnTo>
                    <a:pt x="1047" y="12238"/>
                  </a:lnTo>
                  <a:cubicBezTo>
                    <a:pt x="1048" y="12235"/>
                    <a:pt x="1048" y="12232"/>
                    <a:pt x="1049" y="12229"/>
                  </a:cubicBezTo>
                  <a:cubicBezTo>
                    <a:pt x="1049" y="12110"/>
                    <a:pt x="1049" y="11991"/>
                    <a:pt x="1072" y="11871"/>
                  </a:cubicBezTo>
                  <a:cubicBezTo>
                    <a:pt x="1084" y="11562"/>
                    <a:pt x="1084" y="11098"/>
                    <a:pt x="1072" y="10538"/>
                  </a:cubicBezTo>
                  <a:cubicBezTo>
                    <a:pt x="1049" y="9407"/>
                    <a:pt x="989" y="7859"/>
                    <a:pt x="858" y="6145"/>
                  </a:cubicBezTo>
                  <a:cubicBezTo>
                    <a:pt x="715" y="4430"/>
                    <a:pt x="501" y="2882"/>
                    <a:pt x="322" y="1787"/>
                  </a:cubicBezTo>
                  <a:cubicBezTo>
                    <a:pt x="239" y="1239"/>
                    <a:pt x="156" y="775"/>
                    <a:pt x="96" y="477"/>
                  </a:cubicBezTo>
                  <a:cubicBezTo>
                    <a:pt x="72" y="358"/>
                    <a:pt x="60" y="239"/>
                    <a:pt x="25" y="120"/>
                  </a:cubicBezTo>
                  <a:cubicBezTo>
                    <a:pt x="13" y="49"/>
                    <a:pt x="1" y="1"/>
                    <a:pt x="1" y="1"/>
                  </a:cubicBezTo>
                  <a:close/>
                  <a:moveTo>
                    <a:pt x="1047" y="12238"/>
                  </a:moveTo>
                  <a:cubicBezTo>
                    <a:pt x="1046" y="12249"/>
                    <a:pt x="1044" y="12260"/>
                    <a:pt x="1043" y="12269"/>
                  </a:cubicBezTo>
                  <a:lnTo>
                    <a:pt x="1043" y="12269"/>
                  </a:lnTo>
                  <a:cubicBezTo>
                    <a:pt x="1045" y="12264"/>
                    <a:pt x="1047" y="12258"/>
                    <a:pt x="1049" y="12252"/>
                  </a:cubicBezTo>
                  <a:cubicBezTo>
                    <a:pt x="1048" y="12248"/>
                    <a:pt x="1048" y="12243"/>
                    <a:pt x="1047" y="12238"/>
                  </a:cubicBezTo>
                  <a:close/>
                  <a:moveTo>
                    <a:pt x="1043" y="12269"/>
                  </a:moveTo>
                  <a:cubicBezTo>
                    <a:pt x="1025" y="12328"/>
                    <a:pt x="1026" y="12348"/>
                    <a:pt x="1037" y="12348"/>
                  </a:cubicBezTo>
                  <a:cubicBezTo>
                    <a:pt x="1037" y="12348"/>
                    <a:pt x="1037" y="12324"/>
                    <a:pt x="1043" y="12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8"/>
            <p:cNvSpPr/>
            <p:nvPr/>
          </p:nvSpPr>
          <p:spPr>
            <a:xfrm flipH="1">
              <a:off x="1884074" y="2665521"/>
              <a:ext cx="667237" cy="32090"/>
            </a:xfrm>
            <a:custGeom>
              <a:avLst/>
              <a:gdLst/>
              <a:ahLst/>
              <a:cxnLst/>
              <a:rect l="l" t="t" r="r" b="b"/>
              <a:pathLst>
                <a:path w="10729" h="516" extrusionOk="0">
                  <a:moveTo>
                    <a:pt x="6550" y="1"/>
                  </a:moveTo>
                  <a:cubicBezTo>
                    <a:pt x="6167" y="1"/>
                    <a:pt x="5768" y="5"/>
                    <a:pt x="5359" y="15"/>
                  </a:cubicBezTo>
                  <a:cubicBezTo>
                    <a:pt x="3870" y="63"/>
                    <a:pt x="2525" y="182"/>
                    <a:pt x="1560" y="289"/>
                  </a:cubicBezTo>
                  <a:cubicBezTo>
                    <a:pt x="1084" y="348"/>
                    <a:pt x="679" y="396"/>
                    <a:pt x="417" y="432"/>
                  </a:cubicBezTo>
                  <a:lnTo>
                    <a:pt x="96" y="479"/>
                  </a:lnTo>
                  <a:cubicBezTo>
                    <a:pt x="25" y="491"/>
                    <a:pt x="1" y="491"/>
                    <a:pt x="1" y="515"/>
                  </a:cubicBezTo>
                  <a:lnTo>
                    <a:pt x="96" y="515"/>
                  </a:lnTo>
                  <a:cubicBezTo>
                    <a:pt x="203" y="491"/>
                    <a:pt x="310" y="491"/>
                    <a:pt x="417" y="479"/>
                  </a:cubicBezTo>
                  <a:cubicBezTo>
                    <a:pt x="679" y="456"/>
                    <a:pt x="1072" y="408"/>
                    <a:pt x="1560" y="360"/>
                  </a:cubicBezTo>
                  <a:cubicBezTo>
                    <a:pt x="2525" y="277"/>
                    <a:pt x="3870" y="170"/>
                    <a:pt x="5359" y="122"/>
                  </a:cubicBezTo>
                  <a:cubicBezTo>
                    <a:pt x="5855" y="106"/>
                    <a:pt x="6333" y="100"/>
                    <a:pt x="6787" y="100"/>
                  </a:cubicBezTo>
                  <a:cubicBezTo>
                    <a:pt x="7695" y="100"/>
                    <a:pt x="8502" y="126"/>
                    <a:pt x="9145" y="158"/>
                  </a:cubicBezTo>
                  <a:cubicBezTo>
                    <a:pt x="9645" y="170"/>
                    <a:pt x="10026" y="194"/>
                    <a:pt x="10300" y="217"/>
                  </a:cubicBezTo>
                  <a:cubicBezTo>
                    <a:pt x="10407" y="217"/>
                    <a:pt x="10502" y="229"/>
                    <a:pt x="10609" y="229"/>
                  </a:cubicBezTo>
                  <a:cubicBezTo>
                    <a:pt x="10681" y="217"/>
                    <a:pt x="10728" y="217"/>
                    <a:pt x="10728" y="217"/>
                  </a:cubicBezTo>
                  <a:cubicBezTo>
                    <a:pt x="10728" y="217"/>
                    <a:pt x="10704" y="194"/>
                    <a:pt x="10621" y="194"/>
                  </a:cubicBezTo>
                  <a:cubicBezTo>
                    <a:pt x="10514" y="182"/>
                    <a:pt x="10419" y="182"/>
                    <a:pt x="10312" y="170"/>
                  </a:cubicBezTo>
                  <a:cubicBezTo>
                    <a:pt x="10050" y="134"/>
                    <a:pt x="9645" y="110"/>
                    <a:pt x="9169" y="75"/>
                  </a:cubicBezTo>
                  <a:cubicBezTo>
                    <a:pt x="8461" y="31"/>
                    <a:pt x="7559" y="1"/>
                    <a:pt x="6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8"/>
            <p:cNvSpPr/>
            <p:nvPr/>
          </p:nvSpPr>
          <p:spPr>
            <a:xfrm flipH="1">
              <a:off x="1870020" y="2635049"/>
              <a:ext cx="633156" cy="23321"/>
            </a:xfrm>
            <a:custGeom>
              <a:avLst/>
              <a:gdLst/>
              <a:ahLst/>
              <a:cxnLst/>
              <a:rect l="l" t="t" r="r" b="b"/>
              <a:pathLst>
                <a:path w="10181" h="375" extrusionOk="0">
                  <a:moveTo>
                    <a:pt x="7980" y="1"/>
                  </a:moveTo>
                  <a:cubicBezTo>
                    <a:pt x="7155" y="1"/>
                    <a:pt x="6158" y="16"/>
                    <a:pt x="5085" y="53"/>
                  </a:cubicBezTo>
                  <a:cubicBezTo>
                    <a:pt x="3680" y="88"/>
                    <a:pt x="2406" y="172"/>
                    <a:pt x="1489" y="243"/>
                  </a:cubicBezTo>
                  <a:cubicBezTo>
                    <a:pt x="1025" y="267"/>
                    <a:pt x="655" y="315"/>
                    <a:pt x="405" y="326"/>
                  </a:cubicBezTo>
                  <a:cubicBezTo>
                    <a:pt x="298" y="350"/>
                    <a:pt x="203" y="350"/>
                    <a:pt x="108" y="362"/>
                  </a:cubicBezTo>
                  <a:cubicBezTo>
                    <a:pt x="24" y="374"/>
                    <a:pt x="1" y="374"/>
                    <a:pt x="1" y="374"/>
                  </a:cubicBezTo>
                  <a:lnTo>
                    <a:pt x="108" y="374"/>
                  </a:lnTo>
                  <a:cubicBezTo>
                    <a:pt x="203" y="374"/>
                    <a:pt x="298" y="362"/>
                    <a:pt x="405" y="362"/>
                  </a:cubicBezTo>
                  <a:cubicBezTo>
                    <a:pt x="739" y="350"/>
                    <a:pt x="1108" y="315"/>
                    <a:pt x="1489" y="303"/>
                  </a:cubicBezTo>
                  <a:cubicBezTo>
                    <a:pt x="2406" y="243"/>
                    <a:pt x="3680" y="184"/>
                    <a:pt x="5085" y="136"/>
                  </a:cubicBezTo>
                  <a:cubicBezTo>
                    <a:pt x="6490" y="88"/>
                    <a:pt x="7763" y="76"/>
                    <a:pt x="8692" y="65"/>
                  </a:cubicBezTo>
                  <a:cubicBezTo>
                    <a:pt x="9073" y="65"/>
                    <a:pt x="9430" y="53"/>
                    <a:pt x="9776" y="53"/>
                  </a:cubicBezTo>
                  <a:lnTo>
                    <a:pt x="10073" y="53"/>
                  </a:lnTo>
                  <a:cubicBezTo>
                    <a:pt x="10109" y="59"/>
                    <a:pt x="10136" y="62"/>
                    <a:pt x="10154" y="62"/>
                  </a:cubicBezTo>
                  <a:cubicBezTo>
                    <a:pt x="10172" y="62"/>
                    <a:pt x="10180" y="59"/>
                    <a:pt x="10180" y="53"/>
                  </a:cubicBezTo>
                  <a:cubicBezTo>
                    <a:pt x="10180" y="53"/>
                    <a:pt x="10145" y="53"/>
                    <a:pt x="10073" y="29"/>
                  </a:cubicBezTo>
                  <a:cubicBezTo>
                    <a:pt x="9966" y="29"/>
                    <a:pt x="9883" y="17"/>
                    <a:pt x="9776" y="17"/>
                  </a:cubicBezTo>
                  <a:cubicBezTo>
                    <a:pt x="9526" y="5"/>
                    <a:pt x="9145" y="5"/>
                    <a:pt x="8692" y="5"/>
                  </a:cubicBezTo>
                  <a:cubicBezTo>
                    <a:pt x="8473" y="2"/>
                    <a:pt x="8234" y="1"/>
                    <a:pt x="7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8"/>
            <p:cNvSpPr/>
            <p:nvPr/>
          </p:nvSpPr>
          <p:spPr>
            <a:xfrm flipH="1">
              <a:off x="1907026" y="2610173"/>
              <a:ext cx="450256" cy="12998"/>
            </a:xfrm>
            <a:custGeom>
              <a:avLst/>
              <a:gdLst/>
              <a:ahLst/>
              <a:cxnLst/>
              <a:rect l="l" t="t" r="r" b="b"/>
              <a:pathLst>
                <a:path w="7240" h="209" extrusionOk="0">
                  <a:moveTo>
                    <a:pt x="3620" y="0"/>
                  </a:moveTo>
                  <a:cubicBezTo>
                    <a:pt x="2620" y="0"/>
                    <a:pt x="1715" y="36"/>
                    <a:pt x="1060" y="72"/>
                  </a:cubicBezTo>
                  <a:cubicBezTo>
                    <a:pt x="726" y="95"/>
                    <a:pt x="464" y="119"/>
                    <a:pt x="286" y="131"/>
                  </a:cubicBezTo>
                  <a:cubicBezTo>
                    <a:pt x="107" y="155"/>
                    <a:pt x="0" y="167"/>
                    <a:pt x="0" y="179"/>
                  </a:cubicBezTo>
                  <a:cubicBezTo>
                    <a:pt x="0" y="183"/>
                    <a:pt x="12" y="184"/>
                    <a:pt x="35" y="184"/>
                  </a:cubicBezTo>
                  <a:cubicBezTo>
                    <a:pt x="80" y="184"/>
                    <a:pt x="167" y="179"/>
                    <a:pt x="286" y="179"/>
                  </a:cubicBezTo>
                  <a:cubicBezTo>
                    <a:pt x="548" y="167"/>
                    <a:pt x="810" y="167"/>
                    <a:pt x="1060" y="155"/>
                  </a:cubicBezTo>
                  <a:cubicBezTo>
                    <a:pt x="1715" y="119"/>
                    <a:pt x="2608" y="107"/>
                    <a:pt x="3608" y="107"/>
                  </a:cubicBezTo>
                  <a:cubicBezTo>
                    <a:pt x="4608" y="107"/>
                    <a:pt x="5501" y="131"/>
                    <a:pt x="6156" y="167"/>
                  </a:cubicBezTo>
                  <a:cubicBezTo>
                    <a:pt x="6406" y="179"/>
                    <a:pt x="6656" y="191"/>
                    <a:pt x="6930" y="191"/>
                  </a:cubicBezTo>
                  <a:cubicBezTo>
                    <a:pt x="7031" y="203"/>
                    <a:pt x="7108" y="209"/>
                    <a:pt x="7160" y="209"/>
                  </a:cubicBezTo>
                  <a:cubicBezTo>
                    <a:pt x="7212" y="209"/>
                    <a:pt x="7239" y="203"/>
                    <a:pt x="7239" y="191"/>
                  </a:cubicBezTo>
                  <a:cubicBezTo>
                    <a:pt x="7239" y="191"/>
                    <a:pt x="7132" y="179"/>
                    <a:pt x="6953" y="155"/>
                  </a:cubicBezTo>
                  <a:cubicBezTo>
                    <a:pt x="6775" y="131"/>
                    <a:pt x="6513" y="107"/>
                    <a:pt x="6179" y="95"/>
                  </a:cubicBezTo>
                  <a:cubicBezTo>
                    <a:pt x="5525" y="48"/>
                    <a:pt x="4632" y="0"/>
                    <a:pt x="3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8"/>
            <p:cNvSpPr/>
            <p:nvPr/>
          </p:nvSpPr>
          <p:spPr>
            <a:xfrm flipH="1">
              <a:off x="1718211" y="2593320"/>
              <a:ext cx="942676" cy="919293"/>
            </a:xfrm>
            <a:custGeom>
              <a:avLst/>
              <a:gdLst/>
              <a:ahLst/>
              <a:cxnLst/>
              <a:rect l="l" t="t" r="r" b="b"/>
              <a:pathLst>
                <a:path w="15158" h="14782" extrusionOk="0">
                  <a:moveTo>
                    <a:pt x="8914" y="0"/>
                  </a:moveTo>
                  <a:cubicBezTo>
                    <a:pt x="7762" y="0"/>
                    <a:pt x="6613" y="43"/>
                    <a:pt x="5454" y="152"/>
                  </a:cubicBezTo>
                  <a:cubicBezTo>
                    <a:pt x="3430" y="343"/>
                    <a:pt x="1" y="1450"/>
                    <a:pt x="655" y="4141"/>
                  </a:cubicBezTo>
                  <a:cubicBezTo>
                    <a:pt x="674" y="4217"/>
                    <a:pt x="732" y="4249"/>
                    <a:pt x="790" y="4249"/>
                  </a:cubicBezTo>
                  <a:cubicBezTo>
                    <a:pt x="878" y="4249"/>
                    <a:pt x="970" y="4176"/>
                    <a:pt x="941" y="4069"/>
                  </a:cubicBezTo>
                  <a:cubicBezTo>
                    <a:pt x="215" y="1093"/>
                    <a:pt x="4584" y="497"/>
                    <a:pt x="6549" y="366"/>
                  </a:cubicBezTo>
                  <a:cubicBezTo>
                    <a:pt x="7316" y="311"/>
                    <a:pt x="8079" y="288"/>
                    <a:pt x="8843" y="288"/>
                  </a:cubicBezTo>
                  <a:cubicBezTo>
                    <a:pt x="9383" y="288"/>
                    <a:pt x="9924" y="299"/>
                    <a:pt x="10466" y="319"/>
                  </a:cubicBezTo>
                  <a:cubicBezTo>
                    <a:pt x="11050" y="343"/>
                    <a:pt x="11645" y="331"/>
                    <a:pt x="12228" y="343"/>
                  </a:cubicBezTo>
                  <a:cubicBezTo>
                    <a:pt x="13193" y="378"/>
                    <a:pt x="13740" y="1152"/>
                    <a:pt x="13824" y="2033"/>
                  </a:cubicBezTo>
                  <a:cubicBezTo>
                    <a:pt x="14098" y="4665"/>
                    <a:pt x="14229" y="7296"/>
                    <a:pt x="14419" y="9927"/>
                  </a:cubicBezTo>
                  <a:cubicBezTo>
                    <a:pt x="14467" y="10570"/>
                    <a:pt x="14514" y="11225"/>
                    <a:pt x="14538" y="11868"/>
                  </a:cubicBezTo>
                  <a:cubicBezTo>
                    <a:pt x="14574" y="12535"/>
                    <a:pt x="14645" y="13213"/>
                    <a:pt x="14181" y="13773"/>
                  </a:cubicBezTo>
                  <a:cubicBezTo>
                    <a:pt x="13710" y="14335"/>
                    <a:pt x="12846" y="14490"/>
                    <a:pt x="12071" y="14490"/>
                  </a:cubicBezTo>
                  <a:cubicBezTo>
                    <a:pt x="11828" y="14490"/>
                    <a:pt x="11594" y="14474"/>
                    <a:pt x="11383" y="14451"/>
                  </a:cubicBezTo>
                  <a:cubicBezTo>
                    <a:pt x="11379" y="14451"/>
                    <a:pt x="11376" y="14451"/>
                    <a:pt x="11372" y="14451"/>
                  </a:cubicBezTo>
                  <a:cubicBezTo>
                    <a:pt x="11193" y="14451"/>
                    <a:pt x="11196" y="14737"/>
                    <a:pt x="11383" y="14749"/>
                  </a:cubicBezTo>
                  <a:cubicBezTo>
                    <a:pt x="11589" y="14770"/>
                    <a:pt x="11797" y="14782"/>
                    <a:pt x="12006" y="14782"/>
                  </a:cubicBezTo>
                  <a:cubicBezTo>
                    <a:pt x="12751" y="14782"/>
                    <a:pt x="13498" y="14632"/>
                    <a:pt x="14121" y="14213"/>
                  </a:cubicBezTo>
                  <a:cubicBezTo>
                    <a:pt x="15157" y="13535"/>
                    <a:pt x="14871" y="12106"/>
                    <a:pt x="14812" y="11058"/>
                  </a:cubicBezTo>
                  <a:cubicBezTo>
                    <a:pt x="14705" y="9225"/>
                    <a:pt x="14610" y="7403"/>
                    <a:pt x="14467" y="5569"/>
                  </a:cubicBezTo>
                  <a:cubicBezTo>
                    <a:pt x="14407" y="4724"/>
                    <a:pt x="14348" y="3891"/>
                    <a:pt x="14264" y="3057"/>
                  </a:cubicBezTo>
                  <a:cubicBezTo>
                    <a:pt x="14193" y="2414"/>
                    <a:pt x="14193" y="1700"/>
                    <a:pt x="13919" y="1105"/>
                  </a:cubicBezTo>
                  <a:cubicBezTo>
                    <a:pt x="13451" y="102"/>
                    <a:pt x="12416" y="34"/>
                    <a:pt x="11447" y="34"/>
                  </a:cubicBezTo>
                  <a:cubicBezTo>
                    <a:pt x="11295" y="34"/>
                    <a:pt x="11144" y="35"/>
                    <a:pt x="10998" y="35"/>
                  </a:cubicBezTo>
                  <a:cubicBezTo>
                    <a:pt x="10914" y="35"/>
                    <a:pt x="10832" y="35"/>
                    <a:pt x="10752" y="33"/>
                  </a:cubicBezTo>
                  <a:cubicBezTo>
                    <a:pt x="10137" y="12"/>
                    <a:pt x="9525" y="0"/>
                    <a:pt x="8914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8"/>
            <p:cNvSpPr/>
            <p:nvPr/>
          </p:nvSpPr>
          <p:spPr>
            <a:xfrm flipH="1">
              <a:off x="1353917" y="3132188"/>
              <a:ext cx="593168" cy="351747"/>
            </a:xfrm>
            <a:custGeom>
              <a:avLst/>
              <a:gdLst/>
              <a:ahLst/>
              <a:cxnLst/>
              <a:rect l="l" t="t" r="r" b="b"/>
              <a:pathLst>
                <a:path w="9538" h="5656" extrusionOk="0">
                  <a:moveTo>
                    <a:pt x="9335" y="0"/>
                  </a:moveTo>
                  <a:lnTo>
                    <a:pt x="9335" y="0"/>
                  </a:lnTo>
                  <a:cubicBezTo>
                    <a:pt x="8763" y="95"/>
                    <a:pt x="8192" y="155"/>
                    <a:pt x="7608" y="179"/>
                  </a:cubicBezTo>
                  <a:cubicBezTo>
                    <a:pt x="6987" y="207"/>
                    <a:pt x="6331" y="232"/>
                    <a:pt x="5666" y="232"/>
                  </a:cubicBezTo>
                  <a:cubicBezTo>
                    <a:pt x="4931" y="232"/>
                    <a:pt x="4185" y="201"/>
                    <a:pt x="3465" y="107"/>
                  </a:cubicBezTo>
                  <a:cubicBezTo>
                    <a:pt x="3215" y="238"/>
                    <a:pt x="2893" y="286"/>
                    <a:pt x="2596" y="310"/>
                  </a:cubicBezTo>
                  <a:lnTo>
                    <a:pt x="274" y="536"/>
                  </a:lnTo>
                  <a:cubicBezTo>
                    <a:pt x="12" y="2012"/>
                    <a:pt x="0" y="3501"/>
                    <a:pt x="167" y="4989"/>
                  </a:cubicBezTo>
                  <a:cubicBezTo>
                    <a:pt x="726" y="5060"/>
                    <a:pt x="1298" y="5155"/>
                    <a:pt x="1858" y="5227"/>
                  </a:cubicBezTo>
                  <a:cubicBezTo>
                    <a:pt x="2096" y="5251"/>
                    <a:pt x="2262" y="5453"/>
                    <a:pt x="2358" y="5656"/>
                  </a:cubicBezTo>
                  <a:cubicBezTo>
                    <a:pt x="3203" y="5644"/>
                    <a:pt x="4036" y="5572"/>
                    <a:pt x="4870" y="5429"/>
                  </a:cubicBezTo>
                  <a:cubicBezTo>
                    <a:pt x="5846" y="5275"/>
                    <a:pt x="7192" y="5108"/>
                    <a:pt x="7977" y="4453"/>
                  </a:cubicBezTo>
                  <a:cubicBezTo>
                    <a:pt x="9299" y="3334"/>
                    <a:pt x="9537" y="1643"/>
                    <a:pt x="933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8"/>
            <p:cNvSpPr/>
            <p:nvPr/>
          </p:nvSpPr>
          <p:spPr>
            <a:xfrm flipH="1">
              <a:off x="1882208" y="1629825"/>
              <a:ext cx="108895" cy="357717"/>
            </a:xfrm>
            <a:custGeom>
              <a:avLst/>
              <a:gdLst/>
              <a:ahLst/>
              <a:cxnLst/>
              <a:rect l="l" t="t" r="r" b="b"/>
              <a:pathLst>
                <a:path w="1751" h="5752" extrusionOk="0">
                  <a:moveTo>
                    <a:pt x="309" y="0"/>
                  </a:moveTo>
                  <a:cubicBezTo>
                    <a:pt x="293" y="0"/>
                    <a:pt x="142" y="320"/>
                    <a:pt x="72" y="881"/>
                  </a:cubicBezTo>
                  <a:cubicBezTo>
                    <a:pt x="0" y="1453"/>
                    <a:pt x="12" y="2239"/>
                    <a:pt x="227" y="3072"/>
                  </a:cubicBezTo>
                  <a:cubicBezTo>
                    <a:pt x="429" y="3906"/>
                    <a:pt x="798" y="4608"/>
                    <a:pt x="1131" y="5060"/>
                  </a:cubicBezTo>
                  <a:cubicBezTo>
                    <a:pt x="1445" y="5525"/>
                    <a:pt x="1713" y="5751"/>
                    <a:pt x="1737" y="5751"/>
                  </a:cubicBezTo>
                  <a:cubicBezTo>
                    <a:pt x="1738" y="5751"/>
                    <a:pt x="1738" y="5751"/>
                    <a:pt x="1739" y="5751"/>
                  </a:cubicBezTo>
                  <a:cubicBezTo>
                    <a:pt x="1751" y="5739"/>
                    <a:pt x="1536" y="5465"/>
                    <a:pt x="1239" y="5001"/>
                  </a:cubicBezTo>
                  <a:cubicBezTo>
                    <a:pt x="941" y="4549"/>
                    <a:pt x="596" y="3846"/>
                    <a:pt x="381" y="3036"/>
                  </a:cubicBezTo>
                  <a:cubicBezTo>
                    <a:pt x="179" y="2227"/>
                    <a:pt x="167" y="1453"/>
                    <a:pt x="191" y="893"/>
                  </a:cubicBezTo>
                  <a:cubicBezTo>
                    <a:pt x="227" y="346"/>
                    <a:pt x="346" y="12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8"/>
            <p:cNvSpPr/>
            <p:nvPr/>
          </p:nvSpPr>
          <p:spPr>
            <a:xfrm flipH="1">
              <a:off x="1631596" y="1636479"/>
              <a:ext cx="294034" cy="336199"/>
            </a:xfrm>
            <a:custGeom>
              <a:avLst/>
              <a:gdLst/>
              <a:ahLst/>
              <a:cxnLst/>
              <a:rect l="l" t="t" r="r" b="b"/>
              <a:pathLst>
                <a:path w="4728" h="5406" extrusionOk="0">
                  <a:moveTo>
                    <a:pt x="131" y="0"/>
                  </a:moveTo>
                  <a:cubicBezTo>
                    <a:pt x="120" y="0"/>
                    <a:pt x="108" y="108"/>
                    <a:pt x="72" y="310"/>
                  </a:cubicBezTo>
                  <a:cubicBezTo>
                    <a:pt x="48" y="524"/>
                    <a:pt x="0" y="822"/>
                    <a:pt x="0" y="1191"/>
                  </a:cubicBezTo>
                  <a:cubicBezTo>
                    <a:pt x="0" y="1560"/>
                    <a:pt x="48" y="2025"/>
                    <a:pt x="286" y="2477"/>
                  </a:cubicBezTo>
                  <a:cubicBezTo>
                    <a:pt x="405" y="2691"/>
                    <a:pt x="560" y="2918"/>
                    <a:pt x="774" y="3096"/>
                  </a:cubicBezTo>
                  <a:cubicBezTo>
                    <a:pt x="977" y="3275"/>
                    <a:pt x="1263" y="3394"/>
                    <a:pt x="1560" y="3441"/>
                  </a:cubicBezTo>
                  <a:cubicBezTo>
                    <a:pt x="1846" y="3477"/>
                    <a:pt x="2132" y="3501"/>
                    <a:pt x="2382" y="3525"/>
                  </a:cubicBezTo>
                  <a:cubicBezTo>
                    <a:pt x="2632" y="3560"/>
                    <a:pt x="2882" y="3620"/>
                    <a:pt x="3108" y="3691"/>
                  </a:cubicBezTo>
                  <a:cubicBezTo>
                    <a:pt x="3560" y="3858"/>
                    <a:pt x="3930" y="4096"/>
                    <a:pt x="4168" y="4358"/>
                  </a:cubicBezTo>
                  <a:cubicBezTo>
                    <a:pt x="4418" y="4632"/>
                    <a:pt x="4549" y="4894"/>
                    <a:pt x="4632" y="5073"/>
                  </a:cubicBezTo>
                  <a:cubicBezTo>
                    <a:pt x="4692" y="5287"/>
                    <a:pt x="4703" y="5406"/>
                    <a:pt x="4715" y="5406"/>
                  </a:cubicBezTo>
                  <a:cubicBezTo>
                    <a:pt x="4727" y="5406"/>
                    <a:pt x="4727" y="5287"/>
                    <a:pt x="4668" y="5073"/>
                  </a:cubicBezTo>
                  <a:cubicBezTo>
                    <a:pt x="4608" y="4870"/>
                    <a:pt x="4489" y="4584"/>
                    <a:pt x="4239" y="4299"/>
                  </a:cubicBezTo>
                  <a:cubicBezTo>
                    <a:pt x="4001" y="4013"/>
                    <a:pt x="3620" y="3739"/>
                    <a:pt x="3156" y="3572"/>
                  </a:cubicBezTo>
                  <a:cubicBezTo>
                    <a:pt x="2918" y="3477"/>
                    <a:pt x="2667" y="3418"/>
                    <a:pt x="2394" y="3382"/>
                  </a:cubicBezTo>
                  <a:cubicBezTo>
                    <a:pt x="2132" y="3334"/>
                    <a:pt x="1846" y="3334"/>
                    <a:pt x="1572" y="3287"/>
                  </a:cubicBezTo>
                  <a:cubicBezTo>
                    <a:pt x="1310" y="3251"/>
                    <a:pt x="1072" y="3144"/>
                    <a:pt x="882" y="2977"/>
                  </a:cubicBezTo>
                  <a:cubicBezTo>
                    <a:pt x="679" y="2810"/>
                    <a:pt x="536" y="2620"/>
                    <a:pt x="417" y="2417"/>
                  </a:cubicBezTo>
                  <a:cubicBezTo>
                    <a:pt x="191" y="2001"/>
                    <a:pt x="131" y="1560"/>
                    <a:pt x="120" y="1191"/>
                  </a:cubicBezTo>
                  <a:cubicBezTo>
                    <a:pt x="108" y="834"/>
                    <a:pt x="120" y="536"/>
                    <a:pt x="131" y="334"/>
                  </a:cubicBezTo>
                  <a:cubicBezTo>
                    <a:pt x="143" y="120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8"/>
            <p:cNvSpPr/>
            <p:nvPr/>
          </p:nvSpPr>
          <p:spPr>
            <a:xfrm flipH="1">
              <a:off x="1435389" y="1669813"/>
              <a:ext cx="379919" cy="355478"/>
            </a:xfrm>
            <a:custGeom>
              <a:avLst/>
              <a:gdLst/>
              <a:ahLst/>
              <a:cxnLst/>
              <a:rect l="l" t="t" r="r" b="b"/>
              <a:pathLst>
                <a:path w="6109" h="5716" extrusionOk="0">
                  <a:moveTo>
                    <a:pt x="84" y="0"/>
                  </a:moveTo>
                  <a:lnTo>
                    <a:pt x="36" y="84"/>
                  </a:lnTo>
                  <a:cubicBezTo>
                    <a:pt x="24" y="143"/>
                    <a:pt x="1" y="238"/>
                    <a:pt x="12" y="369"/>
                  </a:cubicBezTo>
                  <a:cubicBezTo>
                    <a:pt x="24" y="607"/>
                    <a:pt x="191" y="965"/>
                    <a:pt x="524" y="1239"/>
                  </a:cubicBezTo>
                  <a:cubicBezTo>
                    <a:pt x="882" y="1512"/>
                    <a:pt x="1417" y="1608"/>
                    <a:pt x="1977" y="1667"/>
                  </a:cubicBezTo>
                  <a:cubicBezTo>
                    <a:pt x="2251" y="1691"/>
                    <a:pt x="2537" y="1727"/>
                    <a:pt x="2822" y="1810"/>
                  </a:cubicBezTo>
                  <a:cubicBezTo>
                    <a:pt x="3108" y="1893"/>
                    <a:pt x="3394" y="2024"/>
                    <a:pt x="3608" y="2227"/>
                  </a:cubicBezTo>
                  <a:cubicBezTo>
                    <a:pt x="3715" y="2334"/>
                    <a:pt x="3799" y="2465"/>
                    <a:pt x="3846" y="2608"/>
                  </a:cubicBezTo>
                  <a:cubicBezTo>
                    <a:pt x="3906" y="2739"/>
                    <a:pt x="3941" y="2882"/>
                    <a:pt x="3953" y="3036"/>
                  </a:cubicBezTo>
                  <a:cubicBezTo>
                    <a:pt x="4001" y="3334"/>
                    <a:pt x="4001" y="3632"/>
                    <a:pt x="4084" y="3917"/>
                  </a:cubicBezTo>
                  <a:cubicBezTo>
                    <a:pt x="4132" y="4048"/>
                    <a:pt x="4203" y="4179"/>
                    <a:pt x="4311" y="4287"/>
                  </a:cubicBezTo>
                  <a:cubicBezTo>
                    <a:pt x="4418" y="4394"/>
                    <a:pt x="4537" y="4465"/>
                    <a:pt x="4656" y="4513"/>
                  </a:cubicBezTo>
                  <a:cubicBezTo>
                    <a:pt x="4906" y="4596"/>
                    <a:pt x="5132" y="4632"/>
                    <a:pt x="5323" y="4703"/>
                  </a:cubicBezTo>
                  <a:cubicBezTo>
                    <a:pt x="5704" y="4822"/>
                    <a:pt x="5918" y="5132"/>
                    <a:pt x="5989" y="5346"/>
                  </a:cubicBezTo>
                  <a:cubicBezTo>
                    <a:pt x="6097" y="5584"/>
                    <a:pt x="6085" y="5715"/>
                    <a:pt x="6097" y="5715"/>
                  </a:cubicBezTo>
                  <a:cubicBezTo>
                    <a:pt x="6097" y="5715"/>
                    <a:pt x="6108" y="5691"/>
                    <a:pt x="6108" y="5632"/>
                  </a:cubicBezTo>
                  <a:cubicBezTo>
                    <a:pt x="6108" y="5572"/>
                    <a:pt x="6108" y="5465"/>
                    <a:pt x="6085" y="5346"/>
                  </a:cubicBezTo>
                  <a:cubicBezTo>
                    <a:pt x="6049" y="5227"/>
                    <a:pt x="5989" y="5096"/>
                    <a:pt x="5870" y="4941"/>
                  </a:cubicBezTo>
                  <a:cubicBezTo>
                    <a:pt x="5763" y="4810"/>
                    <a:pt x="5585" y="4679"/>
                    <a:pt x="5382" y="4596"/>
                  </a:cubicBezTo>
                  <a:cubicBezTo>
                    <a:pt x="5168" y="4525"/>
                    <a:pt x="4954" y="4477"/>
                    <a:pt x="4727" y="4394"/>
                  </a:cubicBezTo>
                  <a:cubicBezTo>
                    <a:pt x="4501" y="4298"/>
                    <a:pt x="4322" y="4120"/>
                    <a:pt x="4251" y="3870"/>
                  </a:cubicBezTo>
                  <a:cubicBezTo>
                    <a:pt x="4180" y="3620"/>
                    <a:pt x="4156" y="3322"/>
                    <a:pt x="4132" y="3024"/>
                  </a:cubicBezTo>
                  <a:cubicBezTo>
                    <a:pt x="4120" y="2870"/>
                    <a:pt x="4084" y="2715"/>
                    <a:pt x="4025" y="2548"/>
                  </a:cubicBezTo>
                  <a:cubicBezTo>
                    <a:pt x="3965" y="2382"/>
                    <a:pt x="3858" y="2239"/>
                    <a:pt x="3739" y="2108"/>
                  </a:cubicBezTo>
                  <a:cubicBezTo>
                    <a:pt x="3489" y="1870"/>
                    <a:pt x="3179" y="1739"/>
                    <a:pt x="2882" y="1655"/>
                  </a:cubicBezTo>
                  <a:cubicBezTo>
                    <a:pt x="2584" y="1560"/>
                    <a:pt x="2275" y="1548"/>
                    <a:pt x="2001" y="1512"/>
                  </a:cubicBezTo>
                  <a:cubicBezTo>
                    <a:pt x="1727" y="1489"/>
                    <a:pt x="1465" y="1453"/>
                    <a:pt x="1227" y="1393"/>
                  </a:cubicBezTo>
                  <a:cubicBezTo>
                    <a:pt x="989" y="1334"/>
                    <a:pt x="786" y="1250"/>
                    <a:pt x="620" y="1131"/>
                  </a:cubicBezTo>
                  <a:cubicBezTo>
                    <a:pt x="274" y="893"/>
                    <a:pt x="120" y="584"/>
                    <a:pt x="84" y="357"/>
                  </a:cubicBezTo>
                  <a:cubicBezTo>
                    <a:pt x="36" y="131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8"/>
            <p:cNvSpPr/>
            <p:nvPr/>
          </p:nvSpPr>
          <p:spPr>
            <a:xfrm flipH="1">
              <a:off x="1725622" y="3146740"/>
              <a:ext cx="450256" cy="336572"/>
            </a:xfrm>
            <a:custGeom>
              <a:avLst/>
              <a:gdLst/>
              <a:ahLst/>
              <a:cxnLst/>
              <a:rect l="l" t="t" r="r" b="b"/>
              <a:pathLst>
                <a:path w="7240" h="5412" extrusionOk="0">
                  <a:moveTo>
                    <a:pt x="2344" y="1"/>
                  </a:moveTo>
                  <a:cubicBezTo>
                    <a:pt x="2174" y="1"/>
                    <a:pt x="1989" y="35"/>
                    <a:pt x="1929" y="195"/>
                  </a:cubicBezTo>
                  <a:cubicBezTo>
                    <a:pt x="1846" y="397"/>
                    <a:pt x="2048" y="576"/>
                    <a:pt x="2203" y="671"/>
                  </a:cubicBezTo>
                  <a:cubicBezTo>
                    <a:pt x="2536" y="873"/>
                    <a:pt x="2905" y="969"/>
                    <a:pt x="3286" y="992"/>
                  </a:cubicBezTo>
                  <a:cubicBezTo>
                    <a:pt x="2824" y="1210"/>
                    <a:pt x="2318" y="1263"/>
                    <a:pt x="1802" y="1263"/>
                  </a:cubicBezTo>
                  <a:cubicBezTo>
                    <a:pt x="1388" y="1263"/>
                    <a:pt x="968" y="1229"/>
                    <a:pt x="560" y="1219"/>
                  </a:cubicBezTo>
                  <a:cubicBezTo>
                    <a:pt x="441" y="1219"/>
                    <a:pt x="286" y="1242"/>
                    <a:pt x="226" y="1338"/>
                  </a:cubicBezTo>
                  <a:cubicBezTo>
                    <a:pt x="155" y="1492"/>
                    <a:pt x="310" y="1659"/>
                    <a:pt x="465" y="1731"/>
                  </a:cubicBezTo>
                  <a:cubicBezTo>
                    <a:pt x="934" y="1969"/>
                    <a:pt x="1464" y="2093"/>
                    <a:pt x="1988" y="2093"/>
                  </a:cubicBezTo>
                  <a:cubicBezTo>
                    <a:pt x="2275" y="2093"/>
                    <a:pt x="2560" y="2056"/>
                    <a:pt x="2834" y="1981"/>
                  </a:cubicBezTo>
                  <a:lnTo>
                    <a:pt x="2834" y="1981"/>
                  </a:lnTo>
                  <a:cubicBezTo>
                    <a:pt x="2131" y="2552"/>
                    <a:pt x="1024" y="2135"/>
                    <a:pt x="238" y="2564"/>
                  </a:cubicBezTo>
                  <a:cubicBezTo>
                    <a:pt x="119" y="2624"/>
                    <a:pt x="0" y="2743"/>
                    <a:pt x="60" y="2862"/>
                  </a:cubicBezTo>
                  <a:cubicBezTo>
                    <a:pt x="95" y="2933"/>
                    <a:pt x="179" y="2969"/>
                    <a:pt x="250" y="2993"/>
                  </a:cubicBezTo>
                  <a:cubicBezTo>
                    <a:pt x="720" y="3149"/>
                    <a:pt x="1211" y="3224"/>
                    <a:pt x="1702" y="3224"/>
                  </a:cubicBezTo>
                  <a:cubicBezTo>
                    <a:pt x="2107" y="3224"/>
                    <a:pt x="2512" y="3173"/>
                    <a:pt x="2905" y="3076"/>
                  </a:cubicBezTo>
                  <a:lnTo>
                    <a:pt x="2905" y="3076"/>
                  </a:lnTo>
                  <a:cubicBezTo>
                    <a:pt x="2489" y="3290"/>
                    <a:pt x="2036" y="3457"/>
                    <a:pt x="1584" y="3552"/>
                  </a:cubicBezTo>
                  <a:cubicBezTo>
                    <a:pt x="1238" y="3612"/>
                    <a:pt x="869" y="3648"/>
                    <a:pt x="643" y="3921"/>
                  </a:cubicBezTo>
                  <a:cubicBezTo>
                    <a:pt x="607" y="3945"/>
                    <a:pt x="584" y="3993"/>
                    <a:pt x="584" y="4040"/>
                  </a:cubicBezTo>
                  <a:cubicBezTo>
                    <a:pt x="584" y="4112"/>
                    <a:pt x="655" y="4171"/>
                    <a:pt x="726" y="4195"/>
                  </a:cubicBezTo>
                  <a:cubicBezTo>
                    <a:pt x="863" y="4255"/>
                    <a:pt x="1009" y="4276"/>
                    <a:pt x="1157" y="4276"/>
                  </a:cubicBezTo>
                  <a:cubicBezTo>
                    <a:pt x="1304" y="4276"/>
                    <a:pt x="1453" y="4255"/>
                    <a:pt x="1596" y="4231"/>
                  </a:cubicBezTo>
                  <a:cubicBezTo>
                    <a:pt x="1917" y="4171"/>
                    <a:pt x="2262" y="4124"/>
                    <a:pt x="2596" y="4064"/>
                  </a:cubicBezTo>
                  <a:lnTo>
                    <a:pt x="2596" y="4064"/>
                  </a:lnTo>
                  <a:cubicBezTo>
                    <a:pt x="2131" y="4290"/>
                    <a:pt x="1703" y="4564"/>
                    <a:pt x="1298" y="4874"/>
                  </a:cubicBezTo>
                  <a:cubicBezTo>
                    <a:pt x="1227" y="4933"/>
                    <a:pt x="1143" y="5005"/>
                    <a:pt x="1143" y="5100"/>
                  </a:cubicBezTo>
                  <a:cubicBezTo>
                    <a:pt x="1143" y="5195"/>
                    <a:pt x="1250" y="5291"/>
                    <a:pt x="1369" y="5302"/>
                  </a:cubicBezTo>
                  <a:cubicBezTo>
                    <a:pt x="1384" y="5304"/>
                    <a:pt x="1398" y="5305"/>
                    <a:pt x="1413" y="5305"/>
                  </a:cubicBezTo>
                  <a:cubicBezTo>
                    <a:pt x="1508" y="5305"/>
                    <a:pt x="1610" y="5274"/>
                    <a:pt x="1703" y="5243"/>
                  </a:cubicBezTo>
                  <a:cubicBezTo>
                    <a:pt x="2040" y="5135"/>
                    <a:pt x="2383" y="5096"/>
                    <a:pt x="2729" y="5096"/>
                  </a:cubicBezTo>
                  <a:cubicBezTo>
                    <a:pt x="3370" y="5096"/>
                    <a:pt x="4017" y="5229"/>
                    <a:pt x="4644" y="5291"/>
                  </a:cubicBezTo>
                  <a:cubicBezTo>
                    <a:pt x="5139" y="5334"/>
                    <a:pt x="5691" y="5411"/>
                    <a:pt x="6226" y="5411"/>
                  </a:cubicBezTo>
                  <a:cubicBezTo>
                    <a:pt x="6578" y="5411"/>
                    <a:pt x="6923" y="5378"/>
                    <a:pt x="7239" y="5279"/>
                  </a:cubicBezTo>
                  <a:lnTo>
                    <a:pt x="5156" y="159"/>
                  </a:lnTo>
                  <a:cubicBezTo>
                    <a:pt x="4908" y="256"/>
                    <a:pt x="4652" y="293"/>
                    <a:pt x="4390" y="293"/>
                  </a:cubicBezTo>
                  <a:cubicBezTo>
                    <a:pt x="3756" y="293"/>
                    <a:pt x="3090" y="80"/>
                    <a:pt x="2441" y="4"/>
                  </a:cubicBezTo>
                  <a:cubicBezTo>
                    <a:pt x="2410" y="2"/>
                    <a:pt x="2377" y="1"/>
                    <a:pt x="234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8"/>
            <p:cNvSpPr/>
            <p:nvPr/>
          </p:nvSpPr>
          <p:spPr>
            <a:xfrm flipH="1">
              <a:off x="2529038" y="2049414"/>
              <a:ext cx="427307" cy="503801"/>
            </a:xfrm>
            <a:custGeom>
              <a:avLst/>
              <a:gdLst/>
              <a:ahLst/>
              <a:cxnLst/>
              <a:rect l="l" t="t" r="r" b="b"/>
              <a:pathLst>
                <a:path w="6871" h="8101" extrusionOk="0">
                  <a:moveTo>
                    <a:pt x="2599" y="0"/>
                  </a:moveTo>
                  <a:cubicBezTo>
                    <a:pt x="2439" y="0"/>
                    <a:pt x="2338" y="209"/>
                    <a:pt x="2311" y="397"/>
                  </a:cubicBezTo>
                  <a:cubicBezTo>
                    <a:pt x="2204" y="1504"/>
                    <a:pt x="2489" y="2624"/>
                    <a:pt x="2763" y="3695"/>
                  </a:cubicBezTo>
                  <a:cubicBezTo>
                    <a:pt x="2406" y="2838"/>
                    <a:pt x="1977" y="2028"/>
                    <a:pt x="1477" y="1266"/>
                  </a:cubicBezTo>
                  <a:cubicBezTo>
                    <a:pt x="1418" y="1159"/>
                    <a:pt x="1346" y="1052"/>
                    <a:pt x="1239" y="992"/>
                  </a:cubicBezTo>
                  <a:cubicBezTo>
                    <a:pt x="1183" y="961"/>
                    <a:pt x="1121" y="943"/>
                    <a:pt x="1062" y="943"/>
                  </a:cubicBezTo>
                  <a:cubicBezTo>
                    <a:pt x="1008" y="943"/>
                    <a:pt x="958" y="958"/>
                    <a:pt x="918" y="992"/>
                  </a:cubicBezTo>
                  <a:cubicBezTo>
                    <a:pt x="858" y="1040"/>
                    <a:pt x="823" y="1111"/>
                    <a:pt x="811" y="1195"/>
                  </a:cubicBezTo>
                  <a:cubicBezTo>
                    <a:pt x="763" y="1445"/>
                    <a:pt x="858" y="1707"/>
                    <a:pt x="942" y="1945"/>
                  </a:cubicBezTo>
                  <a:cubicBezTo>
                    <a:pt x="1215" y="2683"/>
                    <a:pt x="1489" y="3409"/>
                    <a:pt x="1763" y="4136"/>
                  </a:cubicBezTo>
                  <a:cubicBezTo>
                    <a:pt x="1489" y="3731"/>
                    <a:pt x="1180" y="3362"/>
                    <a:pt x="834" y="3040"/>
                  </a:cubicBezTo>
                  <a:cubicBezTo>
                    <a:pt x="721" y="2918"/>
                    <a:pt x="414" y="2544"/>
                    <a:pt x="207" y="2544"/>
                  </a:cubicBezTo>
                  <a:cubicBezTo>
                    <a:pt x="133" y="2544"/>
                    <a:pt x="71" y="2593"/>
                    <a:pt x="37" y="2719"/>
                  </a:cubicBezTo>
                  <a:cubicBezTo>
                    <a:pt x="1" y="2814"/>
                    <a:pt x="37" y="2921"/>
                    <a:pt x="49" y="3005"/>
                  </a:cubicBezTo>
                  <a:cubicBezTo>
                    <a:pt x="263" y="3755"/>
                    <a:pt x="620" y="4374"/>
                    <a:pt x="894" y="5076"/>
                  </a:cubicBezTo>
                  <a:cubicBezTo>
                    <a:pt x="1096" y="5552"/>
                    <a:pt x="1215" y="6053"/>
                    <a:pt x="1287" y="6564"/>
                  </a:cubicBezTo>
                  <a:cubicBezTo>
                    <a:pt x="1358" y="7088"/>
                    <a:pt x="1311" y="7588"/>
                    <a:pt x="1465" y="8100"/>
                  </a:cubicBezTo>
                  <a:lnTo>
                    <a:pt x="6692" y="6922"/>
                  </a:lnTo>
                  <a:cubicBezTo>
                    <a:pt x="6442" y="6207"/>
                    <a:pt x="6168" y="5243"/>
                    <a:pt x="6299" y="4481"/>
                  </a:cubicBezTo>
                  <a:cubicBezTo>
                    <a:pt x="6418" y="3790"/>
                    <a:pt x="6871" y="3195"/>
                    <a:pt x="6799" y="2457"/>
                  </a:cubicBezTo>
                  <a:cubicBezTo>
                    <a:pt x="6776" y="2350"/>
                    <a:pt x="6764" y="2231"/>
                    <a:pt x="6680" y="2171"/>
                  </a:cubicBezTo>
                  <a:cubicBezTo>
                    <a:pt x="6627" y="2135"/>
                    <a:pt x="6567" y="2120"/>
                    <a:pt x="6506" y="2120"/>
                  </a:cubicBezTo>
                  <a:cubicBezTo>
                    <a:pt x="6445" y="2120"/>
                    <a:pt x="6383" y="2135"/>
                    <a:pt x="6323" y="2159"/>
                  </a:cubicBezTo>
                  <a:cubicBezTo>
                    <a:pt x="5883" y="2338"/>
                    <a:pt x="5692" y="2838"/>
                    <a:pt x="5561" y="3302"/>
                  </a:cubicBezTo>
                  <a:cubicBezTo>
                    <a:pt x="5490" y="3540"/>
                    <a:pt x="5406" y="3778"/>
                    <a:pt x="5335" y="4028"/>
                  </a:cubicBezTo>
                  <a:cubicBezTo>
                    <a:pt x="5156" y="3362"/>
                    <a:pt x="5264" y="2659"/>
                    <a:pt x="5168" y="1981"/>
                  </a:cubicBezTo>
                  <a:cubicBezTo>
                    <a:pt x="5144" y="1766"/>
                    <a:pt x="5144" y="492"/>
                    <a:pt x="4871" y="445"/>
                  </a:cubicBezTo>
                  <a:cubicBezTo>
                    <a:pt x="4860" y="443"/>
                    <a:pt x="4850" y="443"/>
                    <a:pt x="4840" y="443"/>
                  </a:cubicBezTo>
                  <a:cubicBezTo>
                    <a:pt x="4665" y="443"/>
                    <a:pt x="4532" y="634"/>
                    <a:pt x="4442" y="814"/>
                  </a:cubicBezTo>
                  <a:cubicBezTo>
                    <a:pt x="4073" y="1707"/>
                    <a:pt x="4073" y="2707"/>
                    <a:pt x="4073" y="3671"/>
                  </a:cubicBezTo>
                  <a:cubicBezTo>
                    <a:pt x="3835" y="2814"/>
                    <a:pt x="3561" y="1981"/>
                    <a:pt x="3251" y="1147"/>
                  </a:cubicBezTo>
                  <a:cubicBezTo>
                    <a:pt x="3144" y="850"/>
                    <a:pt x="3025" y="266"/>
                    <a:pt x="2775" y="76"/>
                  </a:cubicBezTo>
                  <a:cubicBezTo>
                    <a:pt x="2710" y="23"/>
                    <a:pt x="2652" y="0"/>
                    <a:pt x="259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8"/>
            <p:cNvSpPr/>
            <p:nvPr/>
          </p:nvSpPr>
          <p:spPr>
            <a:xfrm flipH="1">
              <a:off x="1965555" y="350681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900" cap="flat" cmpd="sng">
              <a:solidFill>
                <a:srgbClr val="1AC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8"/>
            <p:cNvSpPr/>
            <p:nvPr/>
          </p:nvSpPr>
          <p:spPr>
            <a:xfrm flipH="1">
              <a:off x="1794533" y="2056815"/>
              <a:ext cx="146644" cy="145587"/>
            </a:xfrm>
            <a:custGeom>
              <a:avLst/>
              <a:gdLst/>
              <a:ahLst/>
              <a:cxnLst/>
              <a:rect l="l" t="t" r="r" b="b"/>
              <a:pathLst>
                <a:path w="2358" h="2341" extrusionOk="0">
                  <a:moveTo>
                    <a:pt x="1176" y="1"/>
                  </a:moveTo>
                  <a:cubicBezTo>
                    <a:pt x="582" y="1"/>
                    <a:pt x="82" y="463"/>
                    <a:pt x="36" y="1088"/>
                  </a:cubicBezTo>
                  <a:cubicBezTo>
                    <a:pt x="0" y="1743"/>
                    <a:pt x="453" y="2290"/>
                    <a:pt x="1096" y="2338"/>
                  </a:cubicBezTo>
                  <a:cubicBezTo>
                    <a:pt x="1124" y="2340"/>
                    <a:pt x="1151" y="2341"/>
                    <a:pt x="1179" y="2341"/>
                  </a:cubicBezTo>
                  <a:cubicBezTo>
                    <a:pt x="1774" y="2341"/>
                    <a:pt x="2277" y="1858"/>
                    <a:pt x="2322" y="1254"/>
                  </a:cubicBezTo>
                  <a:cubicBezTo>
                    <a:pt x="2358" y="600"/>
                    <a:pt x="1905" y="40"/>
                    <a:pt x="1263" y="4"/>
                  </a:cubicBezTo>
                  <a:cubicBezTo>
                    <a:pt x="1233" y="2"/>
                    <a:pt x="1204" y="1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8"/>
            <p:cNvSpPr/>
            <p:nvPr/>
          </p:nvSpPr>
          <p:spPr>
            <a:xfrm flipH="1">
              <a:off x="2084022" y="2035484"/>
              <a:ext cx="148137" cy="146209"/>
            </a:xfrm>
            <a:custGeom>
              <a:avLst/>
              <a:gdLst/>
              <a:ahLst/>
              <a:cxnLst/>
              <a:rect l="l" t="t" r="r" b="b"/>
              <a:pathLst>
                <a:path w="2382" h="2351" extrusionOk="0">
                  <a:moveTo>
                    <a:pt x="1220" y="0"/>
                  </a:moveTo>
                  <a:cubicBezTo>
                    <a:pt x="616" y="0"/>
                    <a:pt x="94" y="466"/>
                    <a:pt x="48" y="1097"/>
                  </a:cubicBezTo>
                  <a:cubicBezTo>
                    <a:pt x="0" y="1740"/>
                    <a:pt x="477" y="2312"/>
                    <a:pt x="1108" y="2347"/>
                  </a:cubicBezTo>
                  <a:cubicBezTo>
                    <a:pt x="1136" y="2350"/>
                    <a:pt x="1164" y="2351"/>
                    <a:pt x="1193" y="2351"/>
                  </a:cubicBezTo>
                  <a:cubicBezTo>
                    <a:pt x="1787" y="2351"/>
                    <a:pt x="2288" y="1878"/>
                    <a:pt x="2334" y="1264"/>
                  </a:cubicBezTo>
                  <a:cubicBezTo>
                    <a:pt x="2382" y="621"/>
                    <a:pt x="1917" y="50"/>
                    <a:pt x="1286" y="2"/>
                  </a:cubicBezTo>
                  <a:cubicBezTo>
                    <a:pt x="1264" y="1"/>
                    <a:pt x="1242" y="0"/>
                    <a:pt x="1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8"/>
            <p:cNvSpPr/>
            <p:nvPr/>
          </p:nvSpPr>
          <p:spPr>
            <a:xfrm flipH="1">
              <a:off x="1870778" y="2065210"/>
              <a:ext cx="70399" cy="122950"/>
            </a:xfrm>
            <a:custGeom>
              <a:avLst/>
              <a:gdLst/>
              <a:ahLst/>
              <a:cxnLst/>
              <a:rect l="l" t="t" r="r" b="b"/>
              <a:pathLst>
                <a:path w="1132" h="1977" extrusionOk="0">
                  <a:moveTo>
                    <a:pt x="631" y="0"/>
                  </a:moveTo>
                  <a:cubicBezTo>
                    <a:pt x="298" y="179"/>
                    <a:pt x="60" y="536"/>
                    <a:pt x="24" y="953"/>
                  </a:cubicBezTo>
                  <a:cubicBezTo>
                    <a:pt x="0" y="1369"/>
                    <a:pt x="191" y="1739"/>
                    <a:pt x="489" y="1977"/>
                  </a:cubicBezTo>
                  <a:cubicBezTo>
                    <a:pt x="834" y="1798"/>
                    <a:pt x="1072" y="1441"/>
                    <a:pt x="1096" y="1024"/>
                  </a:cubicBezTo>
                  <a:cubicBezTo>
                    <a:pt x="1132" y="607"/>
                    <a:pt x="953" y="238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8"/>
            <p:cNvSpPr/>
            <p:nvPr/>
          </p:nvSpPr>
          <p:spPr>
            <a:xfrm flipH="1">
              <a:off x="2161013" y="2043693"/>
              <a:ext cx="70399" cy="123012"/>
            </a:xfrm>
            <a:custGeom>
              <a:avLst/>
              <a:gdLst/>
              <a:ahLst/>
              <a:cxnLst/>
              <a:rect l="l" t="t" r="r" b="b"/>
              <a:pathLst>
                <a:path w="1132" h="1978" extrusionOk="0">
                  <a:moveTo>
                    <a:pt x="643" y="1"/>
                  </a:moveTo>
                  <a:cubicBezTo>
                    <a:pt x="298" y="180"/>
                    <a:pt x="60" y="537"/>
                    <a:pt x="36" y="953"/>
                  </a:cubicBezTo>
                  <a:cubicBezTo>
                    <a:pt x="0" y="1370"/>
                    <a:pt x="203" y="1739"/>
                    <a:pt x="500" y="1977"/>
                  </a:cubicBezTo>
                  <a:cubicBezTo>
                    <a:pt x="834" y="1799"/>
                    <a:pt x="1072" y="1442"/>
                    <a:pt x="1107" y="1025"/>
                  </a:cubicBezTo>
                  <a:cubicBezTo>
                    <a:pt x="1131" y="608"/>
                    <a:pt x="953" y="239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8"/>
            <p:cNvSpPr/>
            <p:nvPr/>
          </p:nvSpPr>
          <p:spPr>
            <a:xfrm flipH="1">
              <a:off x="1874510" y="2039278"/>
              <a:ext cx="57775" cy="33396"/>
            </a:xfrm>
            <a:custGeom>
              <a:avLst/>
              <a:gdLst/>
              <a:ahLst/>
              <a:cxnLst/>
              <a:rect l="l" t="t" r="r" b="b"/>
              <a:pathLst>
                <a:path w="929" h="537" extrusionOk="0">
                  <a:moveTo>
                    <a:pt x="762" y="0"/>
                  </a:moveTo>
                  <a:cubicBezTo>
                    <a:pt x="655" y="12"/>
                    <a:pt x="512" y="48"/>
                    <a:pt x="369" y="120"/>
                  </a:cubicBezTo>
                  <a:cubicBezTo>
                    <a:pt x="227" y="191"/>
                    <a:pt x="131" y="298"/>
                    <a:pt x="72" y="381"/>
                  </a:cubicBezTo>
                  <a:cubicBezTo>
                    <a:pt x="36" y="477"/>
                    <a:pt x="0" y="536"/>
                    <a:pt x="12" y="536"/>
                  </a:cubicBezTo>
                  <a:cubicBezTo>
                    <a:pt x="36" y="536"/>
                    <a:pt x="155" y="310"/>
                    <a:pt x="417" y="179"/>
                  </a:cubicBezTo>
                  <a:cubicBezTo>
                    <a:pt x="667" y="24"/>
                    <a:pt x="929" y="24"/>
                    <a:pt x="929" y="12"/>
                  </a:cubicBezTo>
                  <a:cubicBezTo>
                    <a:pt x="929" y="12"/>
                    <a:pt x="86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8"/>
            <p:cNvSpPr/>
            <p:nvPr/>
          </p:nvSpPr>
          <p:spPr>
            <a:xfrm flipH="1">
              <a:off x="2085516" y="2020186"/>
              <a:ext cx="51866" cy="40672"/>
            </a:xfrm>
            <a:custGeom>
              <a:avLst/>
              <a:gdLst/>
              <a:ahLst/>
              <a:cxnLst/>
              <a:rect l="l" t="t" r="r" b="b"/>
              <a:pathLst>
                <a:path w="834" h="654" extrusionOk="0">
                  <a:moveTo>
                    <a:pt x="42" y="1"/>
                  </a:moveTo>
                  <a:cubicBezTo>
                    <a:pt x="15" y="1"/>
                    <a:pt x="0" y="4"/>
                    <a:pt x="0" y="10"/>
                  </a:cubicBezTo>
                  <a:cubicBezTo>
                    <a:pt x="0" y="22"/>
                    <a:pt x="238" y="57"/>
                    <a:pt x="477" y="236"/>
                  </a:cubicBezTo>
                  <a:cubicBezTo>
                    <a:pt x="709" y="422"/>
                    <a:pt x="794" y="653"/>
                    <a:pt x="809" y="653"/>
                  </a:cubicBezTo>
                  <a:cubicBezTo>
                    <a:pt x="809" y="653"/>
                    <a:pt x="810" y="653"/>
                    <a:pt x="810" y="653"/>
                  </a:cubicBezTo>
                  <a:cubicBezTo>
                    <a:pt x="834" y="653"/>
                    <a:pt x="810" y="593"/>
                    <a:pt x="774" y="486"/>
                  </a:cubicBezTo>
                  <a:cubicBezTo>
                    <a:pt x="727" y="379"/>
                    <a:pt x="631" y="272"/>
                    <a:pt x="512" y="177"/>
                  </a:cubicBezTo>
                  <a:cubicBezTo>
                    <a:pt x="393" y="81"/>
                    <a:pt x="262" y="22"/>
                    <a:pt x="155" y="10"/>
                  </a:cubicBezTo>
                  <a:cubicBezTo>
                    <a:pt x="107" y="4"/>
                    <a:pt x="69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8"/>
            <p:cNvSpPr/>
            <p:nvPr/>
          </p:nvSpPr>
          <p:spPr>
            <a:xfrm flipH="1">
              <a:off x="2185454" y="2008929"/>
              <a:ext cx="9702" cy="35573"/>
            </a:xfrm>
            <a:custGeom>
              <a:avLst/>
              <a:gdLst/>
              <a:ahLst/>
              <a:cxnLst/>
              <a:rect l="l" t="t" r="r" b="b"/>
              <a:pathLst>
                <a:path w="156" h="572" extrusionOk="0">
                  <a:moveTo>
                    <a:pt x="13" y="0"/>
                  </a:moveTo>
                  <a:cubicBezTo>
                    <a:pt x="1" y="0"/>
                    <a:pt x="36" y="131"/>
                    <a:pt x="60" y="274"/>
                  </a:cubicBezTo>
                  <a:cubicBezTo>
                    <a:pt x="96" y="441"/>
                    <a:pt x="108" y="572"/>
                    <a:pt x="120" y="572"/>
                  </a:cubicBezTo>
                  <a:cubicBezTo>
                    <a:pt x="132" y="572"/>
                    <a:pt x="155" y="441"/>
                    <a:pt x="120" y="274"/>
                  </a:cubicBezTo>
                  <a:cubicBezTo>
                    <a:pt x="96" y="119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8"/>
            <p:cNvSpPr/>
            <p:nvPr/>
          </p:nvSpPr>
          <p:spPr>
            <a:xfrm flipH="1">
              <a:off x="2203986" y="2028830"/>
              <a:ext cx="29665" cy="27053"/>
            </a:xfrm>
            <a:custGeom>
              <a:avLst/>
              <a:gdLst/>
              <a:ahLst/>
              <a:cxnLst/>
              <a:rect l="l" t="t" r="r" b="b"/>
              <a:pathLst>
                <a:path w="477" h="435" extrusionOk="0">
                  <a:moveTo>
                    <a:pt x="17" y="0"/>
                  </a:moveTo>
                  <a:cubicBezTo>
                    <a:pt x="15" y="0"/>
                    <a:pt x="13" y="1"/>
                    <a:pt x="12" y="2"/>
                  </a:cubicBezTo>
                  <a:cubicBezTo>
                    <a:pt x="0" y="14"/>
                    <a:pt x="96" y="121"/>
                    <a:pt x="215" y="240"/>
                  </a:cubicBezTo>
                  <a:cubicBezTo>
                    <a:pt x="321" y="347"/>
                    <a:pt x="419" y="434"/>
                    <a:pt x="446" y="434"/>
                  </a:cubicBezTo>
                  <a:cubicBezTo>
                    <a:pt x="449" y="434"/>
                    <a:pt x="452" y="433"/>
                    <a:pt x="453" y="430"/>
                  </a:cubicBezTo>
                  <a:cubicBezTo>
                    <a:pt x="477" y="419"/>
                    <a:pt x="381" y="299"/>
                    <a:pt x="262" y="180"/>
                  </a:cubicBezTo>
                  <a:cubicBezTo>
                    <a:pt x="152" y="70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8"/>
            <p:cNvSpPr/>
            <p:nvPr/>
          </p:nvSpPr>
          <p:spPr>
            <a:xfrm flipH="1">
              <a:off x="2217294" y="2060298"/>
              <a:ext cx="40050" cy="12562"/>
            </a:xfrm>
            <a:custGeom>
              <a:avLst/>
              <a:gdLst/>
              <a:ahLst/>
              <a:cxnLst/>
              <a:rect l="l" t="t" r="r" b="b"/>
              <a:pathLst>
                <a:path w="644" h="202" extrusionOk="0">
                  <a:moveTo>
                    <a:pt x="44" y="0"/>
                  </a:moveTo>
                  <a:cubicBezTo>
                    <a:pt x="31" y="0"/>
                    <a:pt x="24" y="3"/>
                    <a:pt x="24" y="8"/>
                  </a:cubicBezTo>
                  <a:cubicBezTo>
                    <a:pt x="0" y="20"/>
                    <a:pt x="131" y="91"/>
                    <a:pt x="322" y="139"/>
                  </a:cubicBezTo>
                  <a:cubicBezTo>
                    <a:pt x="470" y="178"/>
                    <a:pt x="593" y="201"/>
                    <a:pt x="631" y="201"/>
                  </a:cubicBezTo>
                  <a:cubicBezTo>
                    <a:pt x="639" y="201"/>
                    <a:pt x="643" y="200"/>
                    <a:pt x="643" y="198"/>
                  </a:cubicBezTo>
                  <a:cubicBezTo>
                    <a:pt x="643" y="163"/>
                    <a:pt x="512" y="127"/>
                    <a:pt x="346" y="67"/>
                  </a:cubicBezTo>
                  <a:cubicBezTo>
                    <a:pt x="206" y="30"/>
                    <a:pt x="89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8"/>
            <p:cNvSpPr/>
            <p:nvPr/>
          </p:nvSpPr>
          <p:spPr>
            <a:xfrm flipH="1">
              <a:off x="1759710" y="2102151"/>
              <a:ext cx="42289" cy="7836"/>
            </a:xfrm>
            <a:custGeom>
              <a:avLst/>
              <a:gdLst/>
              <a:ahLst/>
              <a:cxnLst/>
              <a:rect l="l" t="t" r="r" b="b"/>
              <a:pathLst>
                <a:path w="680" h="126" extrusionOk="0">
                  <a:moveTo>
                    <a:pt x="605" y="0"/>
                  </a:moveTo>
                  <a:cubicBezTo>
                    <a:pt x="541" y="0"/>
                    <a:pt x="445" y="11"/>
                    <a:pt x="334" y="25"/>
                  </a:cubicBezTo>
                  <a:cubicBezTo>
                    <a:pt x="156" y="61"/>
                    <a:pt x="1" y="109"/>
                    <a:pt x="1" y="121"/>
                  </a:cubicBezTo>
                  <a:cubicBezTo>
                    <a:pt x="1" y="124"/>
                    <a:pt x="14" y="125"/>
                    <a:pt x="38" y="125"/>
                  </a:cubicBezTo>
                  <a:cubicBezTo>
                    <a:pt x="95" y="125"/>
                    <a:pt x="211" y="117"/>
                    <a:pt x="346" y="109"/>
                  </a:cubicBezTo>
                  <a:cubicBezTo>
                    <a:pt x="525" y="73"/>
                    <a:pt x="679" y="25"/>
                    <a:pt x="679" y="13"/>
                  </a:cubicBezTo>
                  <a:cubicBezTo>
                    <a:pt x="670" y="4"/>
                    <a:pt x="644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8"/>
            <p:cNvSpPr/>
            <p:nvPr/>
          </p:nvSpPr>
          <p:spPr>
            <a:xfrm flipH="1">
              <a:off x="1784150" y="2061479"/>
              <a:ext cx="21518" cy="27675"/>
            </a:xfrm>
            <a:custGeom>
              <a:avLst/>
              <a:gdLst/>
              <a:ahLst/>
              <a:cxnLst/>
              <a:rect l="l" t="t" r="r" b="b"/>
              <a:pathLst>
                <a:path w="346" h="445" extrusionOk="0">
                  <a:moveTo>
                    <a:pt x="334" y="1"/>
                  </a:moveTo>
                  <a:cubicBezTo>
                    <a:pt x="322" y="1"/>
                    <a:pt x="238" y="84"/>
                    <a:pt x="155" y="203"/>
                  </a:cubicBezTo>
                  <a:cubicBezTo>
                    <a:pt x="60" y="322"/>
                    <a:pt x="0" y="429"/>
                    <a:pt x="24" y="441"/>
                  </a:cubicBezTo>
                  <a:cubicBezTo>
                    <a:pt x="25" y="444"/>
                    <a:pt x="27" y="445"/>
                    <a:pt x="30" y="445"/>
                  </a:cubicBezTo>
                  <a:cubicBezTo>
                    <a:pt x="54" y="445"/>
                    <a:pt x="129" y="357"/>
                    <a:pt x="215" y="251"/>
                  </a:cubicBezTo>
                  <a:cubicBezTo>
                    <a:pt x="298" y="120"/>
                    <a:pt x="346" y="13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8"/>
            <p:cNvSpPr/>
            <p:nvPr/>
          </p:nvSpPr>
          <p:spPr>
            <a:xfrm flipH="1">
              <a:off x="1813006" y="2037039"/>
              <a:ext cx="14863" cy="34951"/>
            </a:xfrm>
            <a:custGeom>
              <a:avLst/>
              <a:gdLst/>
              <a:ahLst/>
              <a:cxnLst/>
              <a:rect l="l" t="t" r="r" b="b"/>
              <a:pathLst>
                <a:path w="239" h="562" extrusionOk="0">
                  <a:moveTo>
                    <a:pt x="226" y="1"/>
                  </a:moveTo>
                  <a:cubicBezTo>
                    <a:pt x="214" y="1"/>
                    <a:pt x="155" y="120"/>
                    <a:pt x="95" y="275"/>
                  </a:cubicBezTo>
                  <a:cubicBezTo>
                    <a:pt x="36" y="417"/>
                    <a:pt x="0" y="537"/>
                    <a:pt x="24" y="560"/>
                  </a:cubicBezTo>
                  <a:cubicBezTo>
                    <a:pt x="24" y="561"/>
                    <a:pt x="25" y="561"/>
                    <a:pt x="26" y="561"/>
                  </a:cubicBezTo>
                  <a:cubicBezTo>
                    <a:pt x="41" y="561"/>
                    <a:pt x="98" y="435"/>
                    <a:pt x="155" y="287"/>
                  </a:cubicBezTo>
                  <a:cubicBezTo>
                    <a:pt x="214" y="144"/>
                    <a:pt x="238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8"/>
            <p:cNvSpPr/>
            <p:nvPr/>
          </p:nvSpPr>
          <p:spPr>
            <a:xfrm flipH="1">
              <a:off x="1792295" y="2054079"/>
              <a:ext cx="147390" cy="89678"/>
            </a:xfrm>
            <a:custGeom>
              <a:avLst/>
              <a:gdLst/>
              <a:ahLst/>
              <a:cxnLst/>
              <a:rect l="l" t="t" r="r" b="b"/>
              <a:pathLst>
                <a:path w="2370" h="1442" extrusionOk="0">
                  <a:moveTo>
                    <a:pt x="1298" y="1"/>
                  </a:moveTo>
                  <a:cubicBezTo>
                    <a:pt x="1155" y="1"/>
                    <a:pt x="1024" y="13"/>
                    <a:pt x="893" y="48"/>
                  </a:cubicBezTo>
                  <a:cubicBezTo>
                    <a:pt x="774" y="72"/>
                    <a:pt x="655" y="132"/>
                    <a:pt x="548" y="191"/>
                  </a:cubicBezTo>
                  <a:cubicBezTo>
                    <a:pt x="346" y="322"/>
                    <a:pt x="191" y="489"/>
                    <a:pt x="119" y="655"/>
                  </a:cubicBezTo>
                  <a:cubicBezTo>
                    <a:pt x="48" y="822"/>
                    <a:pt x="12" y="953"/>
                    <a:pt x="0" y="1060"/>
                  </a:cubicBezTo>
                  <a:cubicBezTo>
                    <a:pt x="0" y="1144"/>
                    <a:pt x="0" y="1203"/>
                    <a:pt x="12" y="1203"/>
                  </a:cubicBezTo>
                  <a:cubicBezTo>
                    <a:pt x="48" y="1203"/>
                    <a:pt x="48" y="977"/>
                    <a:pt x="215" y="727"/>
                  </a:cubicBezTo>
                  <a:cubicBezTo>
                    <a:pt x="286" y="584"/>
                    <a:pt x="417" y="429"/>
                    <a:pt x="607" y="322"/>
                  </a:cubicBezTo>
                  <a:cubicBezTo>
                    <a:pt x="760" y="220"/>
                    <a:pt x="956" y="162"/>
                    <a:pt x="1173" y="162"/>
                  </a:cubicBezTo>
                  <a:cubicBezTo>
                    <a:pt x="1210" y="162"/>
                    <a:pt x="1248" y="164"/>
                    <a:pt x="1286" y="167"/>
                  </a:cubicBezTo>
                  <a:cubicBezTo>
                    <a:pt x="1405" y="179"/>
                    <a:pt x="1524" y="203"/>
                    <a:pt x="1620" y="251"/>
                  </a:cubicBezTo>
                  <a:cubicBezTo>
                    <a:pt x="1727" y="298"/>
                    <a:pt x="1834" y="358"/>
                    <a:pt x="1905" y="429"/>
                  </a:cubicBezTo>
                  <a:cubicBezTo>
                    <a:pt x="2072" y="584"/>
                    <a:pt x="2179" y="739"/>
                    <a:pt x="2215" y="905"/>
                  </a:cubicBezTo>
                  <a:cubicBezTo>
                    <a:pt x="2322" y="1215"/>
                    <a:pt x="2262" y="1441"/>
                    <a:pt x="2298" y="1441"/>
                  </a:cubicBezTo>
                  <a:cubicBezTo>
                    <a:pt x="2298" y="1441"/>
                    <a:pt x="2322" y="1394"/>
                    <a:pt x="2334" y="1298"/>
                  </a:cubicBezTo>
                  <a:cubicBezTo>
                    <a:pt x="2370" y="1203"/>
                    <a:pt x="2370" y="1060"/>
                    <a:pt x="2322" y="882"/>
                  </a:cubicBezTo>
                  <a:cubicBezTo>
                    <a:pt x="2274" y="703"/>
                    <a:pt x="2191" y="501"/>
                    <a:pt x="2012" y="322"/>
                  </a:cubicBezTo>
                  <a:cubicBezTo>
                    <a:pt x="1917" y="239"/>
                    <a:pt x="1822" y="167"/>
                    <a:pt x="1703" y="108"/>
                  </a:cubicBezTo>
                  <a:cubicBezTo>
                    <a:pt x="1572" y="48"/>
                    <a:pt x="1429" y="13"/>
                    <a:pt x="1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8"/>
            <p:cNvSpPr/>
            <p:nvPr/>
          </p:nvSpPr>
          <p:spPr>
            <a:xfrm flipH="1">
              <a:off x="2084768" y="2031877"/>
              <a:ext cx="146644" cy="85947"/>
            </a:xfrm>
            <a:custGeom>
              <a:avLst/>
              <a:gdLst/>
              <a:ahLst/>
              <a:cxnLst/>
              <a:rect l="l" t="t" r="r" b="b"/>
              <a:pathLst>
                <a:path w="2358" h="1382" extrusionOk="0">
                  <a:moveTo>
                    <a:pt x="1227" y="0"/>
                  </a:moveTo>
                  <a:cubicBezTo>
                    <a:pt x="1096" y="0"/>
                    <a:pt x="953" y="12"/>
                    <a:pt x="822" y="48"/>
                  </a:cubicBezTo>
                  <a:cubicBezTo>
                    <a:pt x="691" y="72"/>
                    <a:pt x="584" y="131"/>
                    <a:pt x="476" y="203"/>
                  </a:cubicBezTo>
                  <a:cubicBezTo>
                    <a:pt x="286" y="346"/>
                    <a:pt x="155" y="536"/>
                    <a:pt x="95" y="703"/>
                  </a:cubicBezTo>
                  <a:cubicBezTo>
                    <a:pt x="24" y="858"/>
                    <a:pt x="0" y="1012"/>
                    <a:pt x="0" y="1120"/>
                  </a:cubicBezTo>
                  <a:cubicBezTo>
                    <a:pt x="0" y="1203"/>
                    <a:pt x="24" y="1262"/>
                    <a:pt x="36" y="1262"/>
                  </a:cubicBezTo>
                  <a:cubicBezTo>
                    <a:pt x="60" y="1262"/>
                    <a:pt x="36" y="1036"/>
                    <a:pt x="179" y="739"/>
                  </a:cubicBezTo>
                  <a:cubicBezTo>
                    <a:pt x="262" y="596"/>
                    <a:pt x="381" y="429"/>
                    <a:pt x="560" y="310"/>
                  </a:cubicBezTo>
                  <a:cubicBezTo>
                    <a:pt x="643" y="250"/>
                    <a:pt x="738" y="191"/>
                    <a:pt x="857" y="167"/>
                  </a:cubicBezTo>
                  <a:cubicBezTo>
                    <a:pt x="947" y="140"/>
                    <a:pt x="1036" y="127"/>
                    <a:pt x="1125" y="127"/>
                  </a:cubicBezTo>
                  <a:cubicBezTo>
                    <a:pt x="1155" y="127"/>
                    <a:pt x="1185" y="128"/>
                    <a:pt x="1215" y="131"/>
                  </a:cubicBezTo>
                  <a:cubicBezTo>
                    <a:pt x="1465" y="143"/>
                    <a:pt x="1691" y="250"/>
                    <a:pt x="1846" y="381"/>
                  </a:cubicBezTo>
                  <a:cubicBezTo>
                    <a:pt x="2012" y="524"/>
                    <a:pt x="2131" y="703"/>
                    <a:pt x="2191" y="846"/>
                  </a:cubicBezTo>
                  <a:cubicBezTo>
                    <a:pt x="2310" y="1155"/>
                    <a:pt x="2286" y="1382"/>
                    <a:pt x="2310" y="1382"/>
                  </a:cubicBezTo>
                  <a:cubicBezTo>
                    <a:pt x="2322" y="1382"/>
                    <a:pt x="2346" y="1334"/>
                    <a:pt x="2358" y="1239"/>
                  </a:cubicBezTo>
                  <a:cubicBezTo>
                    <a:pt x="2358" y="1132"/>
                    <a:pt x="2358" y="1001"/>
                    <a:pt x="2298" y="822"/>
                  </a:cubicBezTo>
                  <a:cubicBezTo>
                    <a:pt x="2239" y="655"/>
                    <a:pt x="2120" y="465"/>
                    <a:pt x="1941" y="298"/>
                  </a:cubicBezTo>
                  <a:cubicBezTo>
                    <a:pt x="1834" y="227"/>
                    <a:pt x="1727" y="143"/>
                    <a:pt x="1608" y="108"/>
                  </a:cubicBezTo>
                  <a:cubicBezTo>
                    <a:pt x="1488" y="48"/>
                    <a:pt x="1358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8" name="Google Shape;2658;p68"/>
          <p:cNvGrpSpPr/>
          <p:nvPr/>
        </p:nvGrpSpPr>
        <p:grpSpPr>
          <a:xfrm>
            <a:off x="1495685" y="223422"/>
            <a:ext cx="753956" cy="370171"/>
            <a:chOff x="5702350" y="2486504"/>
            <a:chExt cx="753956" cy="370171"/>
          </a:xfrm>
        </p:grpSpPr>
        <p:sp>
          <p:nvSpPr>
            <p:cNvPr id="2659" name="Google Shape;2659;p68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8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8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8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68"/>
          <p:cNvGrpSpPr/>
          <p:nvPr/>
        </p:nvGrpSpPr>
        <p:grpSpPr>
          <a:xfrm>
            <a:off x="2165520" y="822660"/>
            <a:ext cx="670015" cy="407064"/>
            <a:chOff x="8441914" y="3061502"/>
            <a:chExt cx="670015" cy="407064"/>
          </a:xfrm>
        </p:grpSpPr>
        <p:sp>
          <p:nvSpPr>
            <p:cNvPr id="2664" name="Google Shape;2664;p68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8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8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8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68"/>
          <p:cNvGrpSpPr/>
          <p:nvPr/>
        </p:nvGrpSpPr>
        <p:grpSpPr>
          <a:xfrm>
            <a:off x="625130" y="313374"/>
            <a:ext cx="901800" cy="772800"/>
            <a:chOff x="625130" y="313374"/>
            <a:chExt cx="901800" cy="772800"/>
          </a:xfrm>
        </p:grpSpPr>
        <p:sp>
          <p:nvSpPr>
            <p:cNvPr id="2669" name="Google Shape;2669;p68"/>
            <p:cNvSpPr txBox="1"/>
            <p:nvPr/>
          </p:nvSpPr>
          <p:spPr>
            <a:xfrm rot="1614883">
              <a:off x="691307" y="461695"/>
              <a:ext cx="769445" cy="47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chemeClr val="accent4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¿</a:t>
              </a:r>
              <a:r>
                <a:rPr lang="en" sz="5000">
                  <a:solidFill>
                    <a:schemeClr val="accent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?</a:t>
              </a:r>
              <a:endParaRPr sz="5000">
                <a:solidFill>
                  <a:schemeClr val="accent6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grpSp>
          <p:nvGrpSpPr>
            <p:cNvPr id="2670" name="Google Shape;2670;p68"/>
            <p:cNvGrpSpPr/>
            <p:nvPr/>
          </p:nvGrpSpPr>
          <p:grpSpPr>
            <a:xfrm rot="10486062">
              <a:off x="691607" y="697014"/>
              <a:ext cx="106164" cy="196985"/>
              <a:chOff x="8581285" y="3724078"/>
              <a:chExt cx="106156" cy="196972"/>
            </a:xfrm>
          </p:grpSpPr>
          <p:sp>
            <p:nvSpPr>
              <p:cNvPr id="2671" name="Google Shape;2671;p68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8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3" name="Google Shape;2673;p68"/>
            <p:cNvGrpSpPr/>
            <p:nvPr/>
          </p:nvGrpSpPr>
          <p:grpSpPr>
            <a:xfrm rot="232206">
              <a:off x="1301439" y="634882"/>
              <a:ext cx="106165" cy="196988"/>
              <a:chOff x="8581285" y="3724078"/>
              <a:chExt cx="106156" cy="196972"/>
            </a:xfrm>
          </p:grpSpPr>
          <p:sp>
            <p:nvSpPr>
              <p:cNvPr id="2674" name="Google Shape;2674;p68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8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079919" y="971550"/>
            <a:ext cx="5530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ội dung chính của bài học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657350"/>
            <a:ext cx="5914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Nhận biết “diện tích” thông qua hoạt động so sánh diện tích các hình cụ thể.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Nhận biết “diện tích bằng nhau”, “tổng diện tích” qua các biểu tượng cụ thể.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103175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61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61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61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7" name="Google Shape;2007;p61"/>
          <p:cNvGrpSpPr/>
          <p:nvPr/>
        </p:nvGrpSpPr>
        <p:grpSpPr>
          <a:xfrm>
            <a:off x="2599737" y="1059779"/>
            <a:ext cx="753956" cy="370171"/>
            <a:chOff x="5702350" y="2486504"/>
            <a:chExt cx="753956" cy="370171"/>
          </a:xfrm>
        </p:grpSpPr>
        <p:sp>
          <p:nvSpPr>
            <p:cNvPr id="2008" name="Google Shape;2008;p61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1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1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1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648200" y="8191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KHỞI ĐỘNG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067651" y="1547158"/>
            <a:ext cx="575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Trò chơi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“Hỏi nhanh, đáp nhanh”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24199" y="2080558"/>
            <a:ext cx="5695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Luật chơi: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Học sinh trong lớp phản ứng thật nhanh trả lời các câu hỏi giáo viên đưa ra. Bạn nào trả lời nhanh và chính xác nhất sẽ giành chiến thắng.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" y="1836899"/>
            <a:ext cx="1358046" cy="179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894" y="228421"/>
            <a:ext cx="8188776" cy="954107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Khu đất là phần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Vị trí của nền nhà như thế nào so với khu đất?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 descr="Graphical user interface&#10;&#10;Description automatically generated with medium confidence"/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0" y="1673505"/>
            <a:ext cx="2974744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333" y="3939842"/>
            <a:ext cx="8376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Khu đất là phần được bao quanh bởi hàng rào.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Nền nhà nằm trong khu đất.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3629" y="1922500"/>
            <a:ext cx="3076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nói diện tích nền nhà bé hơn diện tích khu đất. 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id="{80FAE0DF-2FBE-0794-BEC6-6A748DB9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>
            <a:extLst>
              <a:ext uri="{FF2B5EF4-FFF2-40B4-BE49-F238E27FC236}">
                <a16:creationId xmlns:a16="http://schemas.microsoft.com/office/drawing/2014/main" id="{EBF5AB5E-226B-AC13-93E1-D21861249983}"/>
              </a:ext>
            </a:extLst>
          </p:cNvPr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>
              <a:extLst>
                <a:ext uri="{FF2B5EF4-FFF2-40B4-BE49-F238E27FC236}">
                  <a16:creationId xmlns:a16="http://schemas.microsoft.com/office/drawing/2014/main" id="{F06821E8-A8D3-D69F-B183-04B8FEA2F442}"/>
                </a:ext>
              </a:extLst>
            </p:cNvPr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>
              <a:extLst>
                <a:ext uri="{FF2B5EF4-FFF2-40B4-BE49-F238E27FC236}">
                  <a16:creationId xmlns:a16="http://schemas.microsoft.com/office/drawing/2014/main" id="{8D3B1A17-497E-82C8-872E-5B5C7CDA1735}"/>
                </a:ext>
              </a:extLst>
            </p:cNvPr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>
              <a:extLst>
                <a:ext uri="{FF2B5EF4-FFF2-40B4-BE49-F238E27FC236}">
                  <a16:creationId xmlns:a16="http://schemas.microsoft.com/office/drawing/2014/main" id="{D0ECDA4B-C7C7-CB3C-66BE-6DB6DA1E521B}"/>
                </a:ext>
              </a:extLst>
            </p:cNvPr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>
              <a:extLst>
                <a:ext uri="{FF2B5EF4-FFF2-40B4-BE49-F238E27FC236}">
                  <a16:creationId xmlns:a16="http://schemas.microsoft.com/office/drawing/2014/main" id="{D3B585BE-DD0A-7670-91F2-BD490A53259C}"/>
                </a:ext>
              </a:extLst>
            </p:cNvPr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>
            <a:extLst>
              <a:ext uri="{FF2B5EF4-FFF2-40B4-BE49-F238E27FC236}">
                <a16:creationId xmlns:a16="http://schemas.microsoft.com/office/drawing/2014/main" id="{DB9E3480-8D67-4796-3415-6BBE26CC7854}"/>
              </a:ext>
            </a:extLst>
          </p:cNvPr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>
              <a:extLst>
                <a:ext uri="{FF2B5EF4-FFF2-40B4-BE49-F238E27FC236}">
                  <a16:creationId xmlns:a16="http://schemas.microsoft.com/office/drawing/2014/main" id="{412484D1-BCA5-BADD-2BF9-591F8F40B370}"/>
                </a:ext>
              </a:extLst>
            </p:cNvPr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>
              <a:extLst>
                <a:ext uri="{FF2B5EF4-FFF2-40B4-BE49-F238E27FC236}">
                  <a16:creationId xmlns:a16="http://schemas.microsoft.com/office/drawing/2014/main" id="{AD112BA6-ACA7-9EF0-A398-2956E430FDEF}"/>
                </a:ext>
              </a:extLst>
            </p:cNvPr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>
              <a:extLst>
                <a:ext uri="{FF2B5EF4-FFF2-40B4-BE49-F238E27FC236}">
                  <a16:creationId xmlns:a16="http://schemas.microsoft.com/office/drawing/2014/main" id="{935A87BE-02B5-CB49-DED3-A9C8644DA018}"/>
                </a:ext>
              </a:extLst>
            </p:cNvPr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>
              <a:extLst>
                <a:ext uri="{FF2B5EF4-FFF2-40B4-BE49-F238E27FC236}">
                  <a16:creationId xmlns:a16="http://schemas.microsoft.com/office/drawing/2014/main" id="{AAC8C6F9-A053-D717-02C1-A5AAF1F15242}"/>
                </a:ext>
              </a:extLst>
            </p:cNvPr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>
              <a:extLst>
                <a:ext uri="{FF2B5EF4-FFF2-40B4-BE49-F238E27FC236}">
                  <a16:creationId xmlns:a16="http://schemas.microsoft.com/office/drawing/2014/main" id="{066196B3-1D2F-3AA4-BA2D-D63B87E318FB}"/>
                </a:ext>
              </a:extLst>
            </p:cNvPr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>
            <a:extLst>
              <a:ext uri="{FF2B5EF4-FFF2-40B4-BE49-F238E27FC236}">
                <a16:creationId xmlns:a16="http://schemas.microsoft.com/office/drawing/2014/main" id="{D20D8243-40AB-A762-E9DD-DD94DF54499C}"/>
              </a:ext>
            </a:extLst>
          </p:cNvPr>
          <p:cNvGrpSpPr/>
          <p:nvPr/>
        </p:nvGrpSpPr>
        <p:grpSpPr>
          <a:xfrm>
            <a:off x="8421336" y="2539022"/>
            <a:ext cx="753956" cy="370171"/>
            <a:chOff x="5702350" y="2486504"/>
            <a:chExt cx="753956" cy="370171"/>
          </a:xfrm>
        </p:grpSpPr>
        <p:sp>
          <p:nvSpPr>
            <p:cNvPr id="313" name="Google Shape;313;p44">
              <a:extLst>
                <a:ext uri="{FF2B5EF4-FFF2-40B4-BE49-F238E27FC236}">
                  <a16:creationId xmlns:a16="http://schemas.microsoft.com/office/drawing/2014/main" id="{EAB731DC-B7F3-B1DF-2758-D0507D14682C}"/>
                </a:ext>
              </a:extLst>
            </p:cNvPr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>
              <a:extLst>
                <a:ext uri="{FF2B5EF4-FFF2-40B4-BE49-F238E27FC236}">
                  <a16:creationId xmlns:a16="http://schemas.microsoft.com/office/drawing/2014/main" id="{DA630E5B-AEC0-E491-9A40-B9E384AE749C}"/>
                </a:ext>
              </a:extLst>
            </p:cNvPr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>
              <a:extLst>
                <a:ext uri="{FF2B5EF4-FFF2-40B4-BE49-F238E27FC236}">
                  <a16:creationId xmlns:a16="http://schemas.microsoft.com/office/drawing/2014/main" id="{79A0580A-C817-2608-EB62-4E02B3E52161}"/>
                </a:ext>
              </a:extLst>
            </p:cNvPr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>
              <a:extLst>
                <a:ext uri="{FF2B5EF4-FFF2-40B4-BE49-F238E27FC236}">
                  <a16:creationId xmlns:a16="http://schemas.microsoft.com/office/drawing/2014/main" id="{78430178-CEE3-E925-0F14-306D9DBE216F}"/>
                </a:ext>
              </a:extLst>
            </p:cNvPr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>
            <a:extLst>
              <a:ext uri="{FF2B5EF4-FFF2-40B4-BE49-F238E27FC236}">
                <a16:creationId xmlns:a16="http://schemas.microsoft.com/office/drawing/2014/main" id="{611D021C-452B-C9A2-F6FE-2321B32DC719}"/>
              </a:ext>
            </a:extLst>
          </p:cNvPr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>
            <a:extLst>
              <a:ext uri="{FF2B5EF4-FFF2-40B4-BE49-F238E27FC236}">
                <a16:creationId xmlns:a16="http://schemas.microsoft.com/office/drawing/2014/main" id="{C2A58C24-87D6-9650-DBD6-2D01EC98C273}"/>
              </a:ext>
            </a:extLst>
          </p:cNvPr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>
              <a:extLst>
                <a:ext uri="{FF2B5EF4-FFF2-40B4-BE49-F238E27FC236}">
                  <a16:creationId xmlns:a16="http://schemas.microsoft.com/office/drawing/2014/main" id="{BF00BDD2-0D35-5F2B-06E9-A3D063608181}"/>
                </a:ext>
              </a:extLst>
            </p:cNvPr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>
              <a:extLst>
                <a:ext uri="{FF2B5EF4-FFF2-40B4-BE49-F238E27FC236}">
                  <a16:creationId xmlns:a16="http://schemas.microsoft.com/office/drawing/2014/main" id="{C704DD8B-7489-CD15-5405-99428429D528}"/>
                </a:ext>
              </a:extLst>
            </p:cNvPr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>
              <a:extLst>
                <a:ext uri="{FF2B5EF4-FFF2-40B4-BE49-F238E27FC236}">
                  <a16:creationId xmlns:a16="http://schemas.microsoft.com/office/drawing/2014/main" id="{1D3DAC01-F442-DE1A-3987-DF1F3FC62394}"/>
                </a:ext>
              </a:extLst>
            </p:cNvPr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>
              <a:extLst>
                <a:ext uri="{FF2B5EF4-FFF2-40B4-BE49-F238E27FC236}">
                  <a16:creationId xmlns:a16="http://schemas.microsoft.com/office/drawing/2014/main" id="{258078FA-DB53-670F-4CD2-405136E02251}"/>
                </a:ext>
              </a:extLst>
            </p:cNvPr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>
              <a:extLst>
                <a:ext uri="{FF2B5EF4-FFF2-40B4-BE49-F238E27FC236}">
                  <a16:creationId xmlns:a16="http://schemas.microsoft.com/office/drawing/2014/main" id="{414B294A-23B2-9611-1CAD-831ECA68CDCE}"/>
                </a:ext>
              </a:extLst>
            </p:cNvPr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>
              <a:extLst>
                <a:ext uri="{FF2B5EF4-FFF2-40B4-BE49-F238E27FC236}">
                  <a16:creationId xmlns:a16="http://schemas.microsoft.com/office/drawing/2014/main" id="{7B6CF454-179D-D33E-34BE-E2BD84585FE8}"/>
                </a:ext>
              </a:extLst>
            </p:cNvPr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>
              <a:extLst>
                <a:ext uri="{FF2B5EF4-FFF2-40B4-BE49-F238E27FC236}">
                  <a16:creationId xmlns:a16="http://schemas.microsoft.com/office/drawing/2014/main" id="{B80C73DB-9BB1-5CA1-9869-6D7E11A7B6FE}"/>
                </a:ext>
              </a:extLst>
            </p:cNvPr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>
              <a:extLst>
                <a:ext uri="{FF2B5EF4-FFF2-40B4-BE49-F238E27FC236}">
                  <a16:creationId xmlns:a16="http://schemas.microsoft.com/office/drawing/2014/main" id="{1A15A16A-DFE2-049E-13C9-41D3E2954E55}"/>
                </a:ext>
              </a:extLst>
            </p:cNvPr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>
              <a:extLst>
                <a:ext uri="{FF2B5EF4-FFF2-40B4-BE49-F238E27FC236}">
                  <a16:creationId xmlns:a16="http://schemas.microsoft.com/office/drawing/2014/main" id="{44F927DA-459F-FEFB-18AA-FEB14BF52C89}"/>
                </a:ext>
              </a:extLst>
            </p:cNvPr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>
            <a:extLst>
              <a:ext uri="{FF2B5EF4-FFF2-40B4-BE49-F238E27FC236}">
                <a16:creationId xmlns:a16="http://schemas.microsoft.com/office/drawing/2014/main" id="{A8A3858D-423A-2E6D-9604-E66A151C7B9F}"/>
              </a:ext>
            </a:extLst>
          </p:cNvPr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>
              <a:extLst>
                <a:ext uri="{FF2B5EF4-FFF2-40B4-BE49-F238E27FC236}">
                  <a16:creationId xmlns:a16="http://schemas.microsoft.com/office/drawing/2014/main" id="{9F3D8B47-5ED7-2C8E-31BC-DF83FB9D43CE}"/>
                </a:ext>
              </a:extLst>
            </p:cNvPr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>
                <a:extLst>
                  <a:ext uri="{FF2B5EF4-FFF2-40B4-BE49-F238E27FC236}">
                    <a16:creationId xmlns:a16="http://schemas.microsoft.com/office/drawing/2014/main" id="{BB9788B8-DFE5-459F-A6CC-61B18051B32F}"/>
                  </a:ext>
                </a:extLst>
              </p:cNvPr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>
                <a:extLst>
                  <a:ext uri="{FF2B5EF4-FFF2-40B4-BE49-F238E27FC236}">
                    <a16:creationId xmlns:a16="http://schemas.microsoft.com/office/drawing/2014/main" id="{9B80C403-874D-44CF-1526-1F623B5CC56B}"/>
                  </a:ext>
                </a:extLst>
              </p:cNvPr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>
                <a:extLst>
                  <a:ext uri="{FF2B5EF4-FFF2-40B4-BE49-F238E27FC236}">
                    <a16:creationId xmlns:a16="http://schemas.microsoft.com/office/drawing/2014/main" id="{2DACA8C0-9601-386C-9249-2E416BE27492}"/>
                  </a:ext>
                </a:extLst>
              </p:cNvPr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>
              <a:extLst>
                <a:ext uri="{FF2B5EF4-FFF2-40B4-BE49-F238E27FC236}">
                  <a16:creationId xmlns:a16="http://schemas.microsoft.com/office/drawing/2014/main" id="{2C217871-7AB3-6DA4-3530-5672BD8884D2}"/>
                </a:ext>
              </a:extLst>
            </p:cNvPr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>
              <a:extLst>
                <a:ext uri="{FF2B5EF4-FFF2-40B4-BE49-F238E27FC236}">
                  <a16:creationId xmlns:a16="http://schemas.microsoft.com/office/drawing/2014/main" id="{52A3074C-F03B-0EA0-A2BD-117808F2C4CE}"/>
                </a:ext>
              </a:extLst>
            </p:cNvPr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>
              <a:extLst>
                <a:ext uri="{FF2B5EF4-FFF2-40B4-BE49-F238E27FC236}">
                  <a16:creationId xmlns:a16="http://schemas.microsoft.com/office/drawing/2014/main" id="{EE9F90E7-4F28-4549-D3D9-4A21B86928AE}"/>
                </a:ext>
              </a:extLst>
            </p:cNvPr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>
              <a:extLst>
                <a:ext uri="{FF2B5EF4-FFF2-40B4-BE49-F238E27FC236}">
                  <a16:creationId xmlns:a16="http://schemas.microsoft.com/office/drawing/2014/main" id="{E3F5415E-D711-7418-68ED-2A117F7B39D2}"/>
                </a:ext>
              </a:extLst>
            </p:cNvPr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>
              <a:extLst>
                <a:ext uri="{FF2B5EF4-FFF2-40B4-BE49-F238E27FC236}">
                  <a16:creationId xmlns:a16="http://schemas.microsoft.com/office/drawing/2014/main" id="{67471277-0564-D590-C85C-75DEA623D7ED}"/>
                </a:ext>
              </a:extLst>
            </p:cNvPr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>
              <a:extLst>
                <a:ext uri="{FF2B5EF4-FFF2-40B4-BE49-F238E27FC236}">
                  <a16:creationId xmlns:a16="http://schemas.microsoft.com/office/drawing/2014/main" id="{40CC8C23-0AFB-5573-7BF3-8D84871FC6BE}"/>
                </a:ext>
              </a:extLst>
            </p:cNvPr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>
              <a:extLst>
                <a:ext uri="{FF2B5EF4-FFF2-40B4-BE49-F238E27FC236}">
                  <a16:creationId xmlns:a16="http://schemas.microsoft.com/office/drawing/2014/main" id="{B8AA2FCE-A0EA-04B4-4E2E-BFCF5598EBDA}"/>
                </a:ext>
              </a:extLst>
            </p:cNvPr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>
            <a:extLst>
              <a:ext uri="{FF2B5EF4-FFF2-40B4-BE49-F238E27FC236}">
                <a16:creationId xmlns:a16="http://schemas.microsoft.com/office/drawing/2014/main" id="{F0E479FF-3E37-6F93-F1A5-C5A5F421B44A}"/>
              </a:ext>
            </a:extLst>
          </p:cNvPr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>
              <a:extLst>
                <a:ext uri="{FF2B5EF4-FFF2-40B4-BE49-F238E27FC236}">
                  <a16:creationId xmlns:a16="http://schemas.microsoft.com/office/drawing/2014/main" id="{B36551E6-2FD2-3999-8A51-0764EEC90861}"/>
                </a:ext>
              </a:extLst>
            </p:cNvPr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>
              <a:extLst>
                <a:ext uri="{FF2B5EF4-FFF2-40B4-BE49-F238E27FC236}">
                  <a16:creationId xmlns:a16="http://schemas.microsoft.com/office/drawing/2014/main" id="{E03EEE68-1DC5-5F16-A956-775A67C05591}"/>
                </a:ext>
              </a:extLst>
            </p:cNvPr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>
              <a:extLst>
                <a:ext uri="{FF2B5EF4-FFF2-40B4-BE49-F238E27FC236}">
                  <a16:creationId xmlns:a16="http://schemas.microsoft.com/office/drawing/2014/main" id="{30591AB1-E700-5F63-A982-84C84C0035AA}"/>
                </a:ext>
              </a:extLst>
            </p:cNvPr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>
              <a:extLst>
                <a:ext uri="{FF2B5EF4-FFF2-40B4-BE49-F238E27FC236}">
                  <a16:creationId xmlns:a16="http://schemas.microsoft.com/office/drawing/2014/main" id="{E26B6278-FB4E-4D3D-B197-E8B0818359AE}"/>
                </a:ext>
              </a:extLst>
            </p:cNvPr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>
              <a:extLst>
                <a:ext uri="{FF2B5EF4-FFF2-40B4-BE49-F238E27FC236}">
                  <a16:creationId xmlns:a16="http://schemas.microsoft.com/office/drawing/2014/main" id="{7FA93936-90E1-9E21-06F4-B4651B9BD7C5}"/>
                </a:ext>
              </a:extLst>
            </p:cNvPr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>
            <a:extLst>
              <a:ext uri="{FF2B5EF4-FFF2-40B4-BE49-F238E27FC236}">
                <a16:creationId xmlns:a16="http://schemas.microsoft.com/office/drawing/2014/main" id="{11AC57BE-CF74-93CE-E1B5-231C616EA54B}"/>
              </a:ext>
            </a:extLst>
          </p:cNvPr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>
            <a:extLst>
              <a:ext uri="{FF2B5EF4-FFF2-40B4-BE49-F238E27FC236}">
                <a16:creationId xmlns:a16="http://schemas.microsoft.com/office/drawing/2014/main" id="{319347C8-FB31-9825-7956-D8A121DA162E}"/>
              </a:ext>
            </a:extLst>
          </p:cNvPr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>
            <a:extLst>
              <a:ext uri="{FF2B5EF4-FFF2-40B4-BE49-F238E27FC236}">
                <a16:creationId xmlns:a16="http://schemas.microsoft.com/office/drawing/2014/main" id="{B4D36D95-5125-6BD2-16FF-AB91C70B2248}"/>
              </a:ext>
            </a:extLst>
          </p:cNvPr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>
              <a:extLst>
                <a:ext uri="{FF2B5EF4-FFF2-40B4-BE49-F238E27FC236}">
                  <a16:creationId xmlns:a16="http://schemas.microsoft.com/office/drawing/2014/main" id="{EBA51D8D-D20B-6E09-CD27-0FC64221D610}"/>
                </a:ext>
              </a:extLst>
            </p:cNvPr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>
              <a:extLst>
                <a:ext uri="{FF2B5EF4-FFF2-40B4-BE49-F238E27FC236}">
                  <a16:creationId xmlns:a16="http://schemas.microsoft.com/office/drawing/2014/main" id="{516E42F3-1224-A8EB-AEB0-F26EE02A8DD2}"/>
                </a:ext>
              </a:extLst>
            </p:cNvPr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>
            <a:extLst>
              <a:ext uri="{FF2B5EF4-FFF2-40B4-BE49-F238E27FC236}">
                <a16:creationId xmlns:a16="http://schemas.microsoft.com/office/drawing/2014/main" id="{7C851C5E-9C66-1129-9D75-FC8B93CF169D}"/>
              </a:ext>
            </a:extLst>
          </p:cNvPr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>
            <a:extLst>
              <a:ext uri="{FF2B5EF4-FFF2-40B4-BE49-F238E27FC236}">
                <a16:creationId xmlns:a16="http://schemas.microsoft.com/office/drawing/2014/main" id="{579AA394-C099-318B-31E2-7058AA6EBE0C}"/>
              </a:ext>
            </a:extLst>
          </p:cNvPr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>
            <a:extLst>
              <a:ext uri="{FF2B5EF4-FFF2-40B4-BE49-F238E27FC236}">
                <a16:creationId xmlns:a16="http://schemas.microsoft.com/office/drawing/2014/main" id="{FB636B9D-8F91-E172-C96A-69FEAF218AD0}"/>
              </a:ext>
            </a:extLst>
          </p:cNvPr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>
            <a:extLst>
              <a:ext uri="{FF2B5EF4-FFF2-40B4-BE49-F238E27FC236}">
                <a16:creationId xmlns:a16="http://schemas.microsoft.com/office/drawing/2014/main" id="{72169CC3-CCC6-D188-7AAD-BEF31DBAE1C3}"/>
              </a:ext>
            </a:extLst>
          </p:cNvPr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>
            <a:extLst>
              <a:ext uri="{FF2B5EF4-FFF2-40B4-BE49-F238E27FC236}">
                <a16:creationId xmlns:a16="http://schemas.microsoft.com/office/drawing/2014/main" id="{51599C0A-3F5B-4019-194E-BBB73EF00F4A}"/>
              </a:ext>
            </a:extLst>
          </p:cNvPr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>
              <a:extLst>
                <a:ext uri="{FF2B5EF4-FFF2-40B4-BE49-F238E27FC236}">
                  <a16:creationId xmlns:a16="http://schemas.microsoft.com/office/drawing/2014/main" id="{74E02E0C-7ADD-D72A-0611-D28437663223}"/>
                </a:ext>
              </a:extLst>
            </p:cNvPr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>
              <a:extLst>
                <a:ext uri="{FF2B5EF4-FFF2-40B4-BE49-F238E27FC236}">
                  <a16:creationId xmlns:a16="http://schemas.microsoft.com/office/drawing/2014/main" id="{BCC8FB50-16C9-1503-09FC-152D407B7E6F}"/>
                </a:ext>
              </a:extLst>
            </p:cNvPr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>
              <a:extLst>
                <a:ext uri="{FF2B5EF4-FFF2-40B4-BE49-F238E27FC236}">
                  <a16:creationId xmlns:a16="http://schemas.microsoft.com/office/drawing/2014/main" id="{B0F932D6-7D84-98C5-92AD-CE3CCB7DB89A}"/>
                </a:ext>
              </a:extLst>
            </p:cNvPr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>
            <a:extLst>
              <a:ext uri="{FF2B5EF4-FFF2-40B4-BE49-F238E27FC236}">
                <a16:creationId xmlns:a16="http://schemas.microsoft.com/office/drawing/2014/main" id="{5B335882-9256-6AF9-B157-7B207095903B}"/>
              </a:ext>
            </a:extLst>
          </p:cNvPr>
          <p:cNvGrpSpPr/>
          <p:nvPr/>
        </p:nvGrpSpPr>
        <p:grpSpPr>
          <a:xfrm>
            <a:off x="8609238" y="2080322"/>
            <a:ext cx="214396" cy="218609"/>
            <a:chOff x="6778292" y="971829"/>
            <a:chExt cx="214396" cy="218609"/>
          </a:xfrm>
        </p:grpSpPr>
        <p:sp>
          <p:nvSpPr>
            <p:cNvPr id="365" name="Google Shape;365;p44">
              <a:extLst>
                <a:ext uri="{FF2B5EF4-FFF2-40B4-BE49-F238E27FC236}">
                  <a16:creationId xmlns:a16="http://schemas.microsoft.com/office/drawing/2014/main" id="{64C3E99B-0225-C564-7AF5-A2F369A90BEF}"/>
                </a:ext>
              </a:extLst>
            </p:cNvPr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>
              <a:extLst>
                <a:ext uri="{FF2B5EF4-FFF2-40B4-BE49-F238E27FC236}">
                  <a16:creationId xmlns:a16="http://schemas.microsoft.com/office/drawing/2014/main" id="{76C4E213-3CB2-65D8-B575-2A0F0E6D0E59}"/>
                </a:ext>
              </a:extLst>
            </p:cNvPr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>
            <a:extLst>
              <a:ext uri="{FF2B5EF4-FFF2-40B4-BE49-F238E27FC236}">
                <a16:creationId xmlns:a16="http://schemas.microsoft.com/office/drawing/2014/main" id="{B328A3BC-E689-98DB-4CA3-BD4DA5209947}"/>
              </a:ext>
            </a:extLst>
          </p:cNvPr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>
            <a:extLst>
              <a:ext uri="{FF2B5EF4-FFF2-40B4-BE49-F238E27FC236}">
                <a16:creationId xmlns:a16="http://schemas.microsoft.com/office/drawing/2014/main" id="{A38917ED-D86E-709E-B37A-8EF411FF761C}"/>
              </a:ext>
            </a:extLst>
          </p:cNvPr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>
              <a:extLst>
                <a:ext uri="{FF2B5EF4-FFF2-40B4-BE49-F238E27FC236}">
                  <a16:creationId xmlns:a16="http://schemas.microsoft.com/office/drawing/2014/main" id="{1180189E-4400-DCB4-82A4-99B9E07F1666}"/>
                </a:ext>
              </a:extLst>
            </p:cNvPr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>
              <a:extLst>
                <a:ext uri="{FF2B5EF4-FFF2-40B4-BE49-F238E27FC236}">
                  <a16:creationId xmlns:a16="http://schemas.microsoft.com/office/drawing/2014/main" id="{7D854323-3A17-C596-09AA-7FB0717BBEF1}"/>
                </a:ext>
              </a:extLst>
            </p:cNvPr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>
              <a:extLst>
                <a:ext uri="{FF2B5EF4-FFF2-40B4-BE49-F238E27FC236}">
                  <a16:creationId xmlns:a16="http://schemas.microsoft.com/office/drawing/2014/main" id="{8463E61F-3FE3-7C32-3A37-53C97655B7FE}"/>
                </a:ext>
              </a:extLst>
            </p:cNvPr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>
              <a:extLst>
                <a:ext uri="{FF2B5EF4-FFF2-40B4-BE49-F238E27FC236}">
                  <a16:creationId xmlns:a16="http://schemas.microsoft.com/office/drawing/2014/main" id="{03505421-14BE-4833-2849-88F0957CBE51}"/>
                </a:ext>
              </a:extLst>
            </p:cNvPr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>
              <a:extLst>
                <a:ext uri="{FF2B5EF4-FFF2-40B4-BE49-F238E27FC236}">
                  <a16:creationId xmlns:a16="http://schemas.microsoft.com/office/drawing/2014/main" id="{62A045C1-6AC9-1CC3-D841-DF2B38E324FA}"/>
                </a:ext>
              </a:extLst>
            </p:cNvPr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>
            <a:extLst>
              <a:ext uri="{FF2B5EF4-FFF2-40B4-BE49-F238E27FC236}">
                <a16:creationId xmlns:a16="http://schemas.microsoft.com/office/drawing/2014/main" id="{578808A6-0EF4-0E90-D1D5-52DFF476457C}"/>
              </a:ext>
            </a:extLst>
          </p:cNvPr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>
              <a:extLst>
                <a:ext uri="{FF2B5EF4-FFF2-40B4-BE49-F238E27FC236}">
                  <a16:creationId xmlns:a16="http://schemas.microsoft.com/office/drawing/2014/main" id="{61E8045A-50CE-D03C-9AC8-E894BC61BE18}"/>
                </a:ext>
              </a:extLst>
            </p:cNvPr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>
              <a:extLst>
                <a:ext uri="{FF2B5EF4-FFF2-40B4-BE49-F238E27FC236}">
                  <a16:creationId xmlns:a16="http://schemas.microsoft.com/office/drawing/2014/main" id="{952537F1-6FCE-0B13-35DD-824A71FCA134}"/>
                </a:ext>
              </a:extLst>
            </p:cNvPr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>
              <a:extLst>
                <a:ext uri="{FF2B5EF4-FFF2-40B4-BE49-F238E27FC236}">
                  <a16:creationId xmlns:a16="http://schemas.microsoft.com/office/drawing/2014/main" id="{2B2F23D4-D02A-196B-6399-751A8577F2D7}"/>
                </a:ext>
              </a:extLst>
            </p:cNvPr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>
            <a:extLst>
              <a:ext uri="{FF2B5EF4-FFF2-40B4-BE49-F238E27FC236}">
                <a16:creationId xmlns:a16="http://schemas.microsoft.com/office/drawing/2014/main" id="{C1143B5B-DC16-01AF-EC42-345585C6E8D9}"/>
              </a:ext>
            </a:extLst>
          </p:cNvPr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>
            <a:extLst>
              <a:ext uri="{FF2B5EF4-FFF2-40B4-BE49-F238E27FC236}">
                <a16:creationId xmlns:a16="http://schemas.microsoft.com/office/drawing/2014/main" id="{10F61173-1D2F-92B6-5649-2FA8F502E351}"/>
              </a:ext>
            </a:extLst>
          </p:cNvPr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>
              <a:extLst>
                <a:ext uri="{FF2B5EF4-FFF2-40B4-BE49-F238E27FC236}">
                  <a16:creationId xmlns:a16="http://schemas.microsoft.com/office/drawing/2014/main" id="{843113EF-A07D-90EA-6471-7207AF325312}"/>
                </a:ext>
              </a:extLst>
            </p:cNvPr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>
                <a:extLst>
                  <a:ext uri="{FF2B5EF4-FFF2-40B4-BE49-F238E27FC236}">
                    <a16:creationId xmlns:a16="http://schemas.microsoft.com/office/drawing/2014/main" id="{B703C2E3-75D5-7EB7-731D-1518FB8284C8}"/>
                  </a:ext>
                </a:extLst>
              </p:cNvPr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>
                <a:extLst>
                  <a:ext uri="{FF2B5EF4-FFF2-40B4-BE49-F238E27FC236}">
                    <a16:creationId xmlns:a16="http://schemas.microsoft.com/office/drawing/2014/main" id="{929F1BBA-E3FA-F8BB-1EED-D3F765E33DD3}"/>
                  </a:ext>
                </a:extLst>
              </p:cNvPr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>
                <a:extLst>
                  <a:ext uri="{FF2B5EF4-FFF2-40B4-BE49-F238E27FC236}">
                    <a16:creationId xmlns:a16="http://schemas.microsoft.com/office/drawing/2014/main" id="{12CCCDF0-2030-AAE2-45FD-28AF838BC303}"/>
                  </a:ext>
                </a:extLst>
              </p:cNvPr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>
                <a:extLst>
                  <a:ext uri="{FF2B5EF4-FFF2-40B4-BE49-F238E27FC236}">
                    <a16:creationId xmlns:a16="http://schemas.microsoft.com/office/drawing/2014/main" id="{7D72C871-F73F-26BE-2DA5-717D5CF042EE}"/>
                  </a:ext>
                </a:extLst>
              </p:cNvPr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>
                <a:extLst>
                  <a:ext uri="{FF2B5EF4-FFF2-40B4-BE49-F238E27FC236}">
                    <a16:creationId xmlns:a16="http://schemas.microsoft.com/office/drawing/2014/main" id="{6F1D0BDC-5121-C3D1-FB7B-DC797FBF0741}"/>
                  </a:ext>
                </a:extLst>
              </p:cNvPr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>
                <a:extLst>
                  <a:ext uri="{FF2B5EF4-FFF2-40B4-BE49-F238E27FC236}">
                    <a16:creationId xmlns:a16="http://schemas.microsoft.com/office/drawing/2014/main" id="{64E92A89-93FA-3B8D-57BD-117CA9C9B5C1}"/>
                  </a:ext>
                </a:extLst>
              </p:cNvPr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>
                <a:extLst>
                  <a:ext uri="{FF2B5EF4-FFF2-40B4-BE49-F238E27FC236}">
                    <a16:creationId xmlns:a16="http://schemas.microsoft.com/office/drawing/2014/main" id="{95F33FB7-8C23-4828-014A-EECBB3E92212}"/>
                  </a:ext>
                </a:extLst>
              </p:cNvPr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>
                <a:extLst>
                  <a:ext uri="{FF2B5EF4-FFF2-40B4-BE49-F238E27FC236}">
                    <a16:creationId xmlns:a16="http://schemas.microsoft.com/office/drawing/2014/main" id="{81D051D7-3C64-2BFC-80DE-4B08CBE95A53}"/>
                  </a:ext>
                </a:extLst>
              </p:cNvPr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>
                <a:extLst>
                  <a:ext uri="{FF2B5EF4-FFF2-40B4-BE49-F238E27FC236}">
                    <a16:creationId xmlns:a16="http://schemas.microsoft.com/office/drawing/2014/main" id="{62FAE0D4-9A0F-95EB-3D63-06B283BFF55D}"/>
                  </a:ext>
                </a:extLst>
              </p:cNvPr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>
                <a:extLst>
                  <a:ext uri="{FF2B5EF4-FFF2-40B4-BE49-F238E27FC236}">
                    <a16:creationId xmlns:a16="http://schemas.microsoft.com/office/drawing/2014/main" id="{53416D2E-ABBF-9E66-B507-E46FE2017EBB}"/>
                  </a:ext>
                </a:extLst>
              </p:cNvPr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>
                <a:extLst>
                  <a:ext uri="{FF2B5EF4-FFF2-40B4-BE49-F238E27FC236}">
                    <a16:creationId xmlns:a16="http://schemas.microsoft.com/office/drawing/2014/main" id="{FD14EC95-1FFE-767F-ABC2-8E9D8096EF80}"/>
                  </a:ext>
                </a:extLst>
              </p:cNvPr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>
                <a:extLst>
                  <a:ext uri="{FF2B5EF4-FFF2-40B4-BE49-F238E27FC236}">
                    <a16:creationId xmlns:a16="http://schemas.microsoft.com/office/drawing/2014/main" id="{59E07F0C-E76E-BB3F-A134-10143E440327}"/>
                  </a:ext>
                </a:extLst>
              </p:cNvPr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>
                <a:extLst>
                  <a:ext uri="{FF2B5EF4-FFF2-40B4-BE49-F238E27FC236}">
                    <a16:creationId xmlns:a16="http://schemas.microsoft.com/office/drawing/2014/main" id="{71ED330B-E65E-3E5B-6C49-9DDFFD297363}"/>
                  </a:ext>
                </a:extLst>
              </p:cNvPr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>
                <a:extLst>
                  <a:ext uri="{FF2B5EF4-FFF2-40B4-BE49-F238E27FC236}">
                    <a16:creationId xmlns:a16="http://schemas.microsoft.com/office/drawing/2014/main" id="{5EA73E69-48F7-E950-E844-B8C810F90577}"/>
                  </a:ext>
                </a:extLst>
              </p:cNvPr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>
                <a:extLst>
                  <a:ext uri="{FF2B5EF4-FFF2-40B4-BE49-F238E27FC236}">
                    <a16:creationId xmlns:a16="http://schemas.microsoft.com/office/drawing/2014/main" id="{8C9ABBA8-7023-7503-6E29-057C4CCC916E}"/>
                  </a:ext>
                </a:extLst>
              </p:cNvPr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>
                <a:extLst>
                  <a:ext uri="{FF2B5EF4-FFF2-40B4-BE49-F238E27FC236}">
                    <a16:creationId xmlns:a16="http://schemas.microsoft.com/office/drawing/2014/main" id="{17C97260-554C-82D8-D167-7F9D0A5786F4}"/>
                  </a:ext>
                </a:extLst>
              </p:cNvPr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>
                <a:extLst>
                  <a:ext uri="{FF2B5EF4-FFF2-40B4-BE49-F238E27FC236}">
                    <a16:creationId xmlns:a16="http://schemas.microsoft.com/office/drawing/2014/main" id="{DD064590-9B6B-6113-54E5-DF07D045C550}"/>
                  </a:ext>
                </a:extLst>
              </p:cNvPr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>
                <a:extLst>
                  <a:ext uri="{FF2B5EF4-FFF2-40B4-BE49-F238E27FC236}">
                    <a16:creationId xmlns:a16="http://schemas.microsoft.com/office/drawing/2014/main" id="{6F48B610-51E7-04F5-F2CB-7EDBDC7F1897}"/>
                  </a:ext>
                </a:extLst>
              </p:cNvPr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>
                <a:extLst>
                  <a:ext uri="{FF2B5EF4-FFF2-40B4-BE49-F238E27FC236}">
                    <a16:creationId xmlns:a16="http://schemas.microsoft.com/office/drawing/2014/main" id="{C835A039-6128-5C63-A194-304E20F6D547}"/>
                  </a:ext>
                </a:extLst>
              </p:cNvPr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>
                <a:extLst>
                  <a:ext uri="{FF2B5EF4-FFF2-40B4-BE49-F238E27FC236}">
                    <a16:creationId xmlns:a16="http://schemas.microsoft.com/office/drawing/2014/main" id="{86B464C9-B385-60FD-58E5-13C34A43B39F}"/>
                  </a:ext>
                </a:extLst>
              </p:cNvPr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>
                <a:extLst>
                  <a:ext uri="{FF2B5EF4-FFF2-40B4-BE49-F238E27FC236}">
                    <a16:creationId xmlns:a16="http://schemas.microsoft.com/office/drawing/2014/main" id="{05842A54-6E68-7431-A6D8-18560791CDCA}"/>
                  </a:ext>
                </a:extLst>
              </p:cNvPr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>
                <a:extLst>
                  <a:ext uri="{FF2B5EF4-FFF2-40B4-BE49-F238E27FC236}">
                    <a16:creationId xmlns:a16="http://schemas.microsoft.com/office/drawing/2014/main" id="{F4BFEFE5-A3C2-0E78-74E9-A51A18A96BB7}"/>
                  </a:ext>
                </a:extLst>
              </p:cNvPr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>
                <a:extLst>
                  <a:ext uri="{FF2B5EF4-FFF2-40B4-BE49-F238E27FC236}">
                    <a16:creationId xmlns:a16="http://schemas.microsoft.com/office/drawing/2014/main" id="{E18D9383-FC16-C6D1-A31F-898D34D27622}"/>
                  </a:ext>
                </a:extLst>
              </p:cNvPr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>
                <a:extLst>
                  <a:ext uri="{FF2B5EF4-FFF2-40B4-BE49-F238E27FC236}">
                    <a16:creationId xmlns:a16="http://schemas.microsoft.com/office/drawing/2014/main" id="{1F5F3FF3-6688-49AC-46AD-0D33FD3B91A8}"/>
                  </a:ext>
                </a:extLst>
              </p:cNvPr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>
                <a:extLst>
                  <a:ext uri="{FF2B5EF4-FFF2-40B4-BE49-F238E27FC236}">
                    <a16:creationId xmlns:a16="http://schemas.microsoft.com/office/drawing/2014/main" id="{0B831F3E-A120-8F2D-D240-47B011A9EA2F}"/>
                  </a:ext>
                </a:extLst>
              </p:cNvPr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>
                <a:extLst>
                  <a:ext uri="{FF2B5EF4-FFF2-40B4-BE49-F238E27FC236}">
                    <a16:creationId xmlns:a16="http://schemas.microsoft.com/office/drawing/2014/main" id="{8206A32F-955D-3158-B22A-75CCCC137207}"/>
                  </a:ext>
                </a:extLst>
              </p:cNvPr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>
                <a:extLst>
                  <a:ext uri="{FF2B5EF4-FFF2-40B4-BE49-F238E27FC236}">
                    <a16:creationId xmlns:a16="http://schemas.microsoft.com/office/drawing/2014/main" id="{33B5BE7C-A0D0-AFDA-4872-E0310183A3A7}"/>
                  </a:ext>
                </a:extLst>
              </p:cNvPr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>
                <a:extLst>
                  <a:ext uri="{FF2B5EF4-FFF2-40B4-BE49-F238E27FC236}">
                    <a16:creationId xmlns:a16="http://schemas.microsoft.com/office/drawing/2014/main" id="{95537B5C-E594-F306-510D-92F9F54218FE}"/>
                  </a:ext>
                </a:extLst>
              </p:cNvPr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>
                <a:extLst>
                  <a:ext uri="{FF2B5EF4-FFF2-40B4-BE49-F238E27FC236}">
                    <a16:creationId xmlns:a16="http://schemas.microsoft.com/office/drawing/2014/main" id="{ABE22E9B-D805-9E5A-37CE-D7CD4D1876B8}"/>
                  </a:ext>
                </a:extLst>
              </p:cNvPr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>
                <a:extLst>
                  <a:ext uri="{FF2B5EF4-FFF2-40B4-BE49-F238E27FC236}">
                    <a16:creationId xmlns:a16="http://schemas.microsoft.com/office/drawing/2014/main" id="{B2EE5345-065A-D59E-317D-C87CE03B5210}"/>
                  </a:ext>
                </a:extLst>
              </p:cNvPr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>
                <a:extLst>
                  <a:ext uri="{FF2B5EF4-FFF2-40B4-BE49-F238E27FC236}">
                    <a16:creationId xmlns:a16="http://schemas.microsoft.com/office/drawing/2014/main" id="{6AEF949B-FAD3-D276-E9A9-2562159F2217}"/>
                  </a:ext>
                </a:extLst>
              </p:cNvPr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>
                <a:extLst>
                  <a:ext uri="{FF2B5EF4-FFF2-40B4-BE49-F238E27FC236}">
                    <a16:creationId xmlns:a16="http://schemas.microsoft.com/office/drawing/2014/main" id="{1B2DD84F-5B09-60F1-FF71-83AEE94E5F78}"/>
                  </a:ext>
                </a:extLst>
              </p:cNvPr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>
                <a:extLst>
                  <a:ext uri="{FF2B5EF4-FFF2-40B4-BE49-F238E27FC236}">
                    <a16:creationId xmlns:a16="http://schemas.microsoft.com/office/drawing/2014/main" id="{E831A142-AF2A-01AD-9243-7C5BB9F1DE23}"/>
                  </a:ext>
                </a:extLst>
              </p:cNvPr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>
                <a:extLst>
                  <a:ext uri="{FF2B5EF4-FFF2-40B4-BE49-F238E27FC236}">
                    <a16:creationId xmlns:a16="http://schemas.microsoft.com/office/drawing/2014/main" id="{0782B41B-F96A-F9AA-3BDC-D2709C70ABF9}"/>
                  </a:ext>
                </a:extLst>
              </p:cNvPr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>
                <a:extLst>
                  <a:ext uri="{FF2B5EF4-FFF2-40B4-BE49-F238E27FC236}">
                    <a16:creationId xmlns:a16="http://schemas.microsoft.com/office/drawing/2014/main" id="{F4E58B66-608E-9C9B-CDE6-F02DBFE2ADD3}"/>
                  </a:ext>
                </a:extLst>
              </p:cNvPr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>
                <a:extLst>
                  <a:ext uri="{FF2B5EF4-FFF2-40B4-BE49-F238E27FC236}">
                    <a16:creationId xmlns:a16="http://schemas.microsoft.com/office/drawing/2014/main" id="{8278B9CE-BEF9-3316-814B-A7DEACD2C194}"/>
                  </a:ext>
                </a:extLst>
              </p:cNvPr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>
                <a:extLst>
                  <a:ext uri="{FF2B5EF4-FFF2-40B4-BE49-F238E27FC236}">
                    <a16:creationId xmlns:a16="http://schemas.microsoft.com/office/drawing/2014/main" id="{442F8389-BAD9-1259-9884-4BC829CF9283}"/>
                  </a:ext>
                </a:extLst>
              </p:cNvPr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>
                <a:extLst>
                  <a:ext uri="{FF2B5EF4-FFF2-40B4-BE49-F238E27FC236}">
                    <a16:creationId xmlns:a16="http://schemas.microsoft.com/office/drawing/2014/main" id="{ECE996BF-05D0-7FFE-8CC8-87F5F8B55B94}"/>
                  </a:ext>
                </a:extLst>
              </p:cNvPr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>
                <a:extLst>
                  <a:ext uri="{FF2B5EF4-FFF2-40B4-BE49-F238E27FC236}">
                    <a16:creationId xmlns:a16="http://schemas.microsoft.com/office/drawing/2014/main" id="{CB994765-9160-8E2A-B5B6-8849E39E9026}"/>
                  </a:ext>
                </a:extLst>
              </p:cNvPr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>
                <a:extLst>
                  <a:ext uri="{FF2B5EF4-FFF2-40B4-BE49-F238E27FC236}">
                    <a16:creationId xmlns:a16="http://schemas.microsoft.com/office/drawing/2014/main" id="{3C81CA9B-BFA9-9F28-A0A6-FC1E042780E9}"/>
                  </a:ext>
                </a:extLst>
              </p:cNvPr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>
                <a:extLst>
                  <a:ext uri="{FF2B5EF4-FFF2-40B4-BE49-F238E27FC236}">
                    <a16:creationId xmlns:a16="http://schemas.microsoft.com/office/drawing/2014/main" id="{1432E28E-1773-BAAB-75DF-FB0C82FAA3EB}"/>
                  </a:ext>
                </a:extLst>
              </p:cNvPr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>
                <a:extLst>
                  <a:ext uri="{FF2B5EF4-FFF2-40B4-BE49-F238E27FC236}">
                    <a16:creationId xmlns:a16="http://schemas.microsoft.com/office/drawing/2014/main" id="{6FBFA3F9-D24F-3C14-0003-D5FC2EE1F898}"/>
                  </a:ext>
                </a:extLst>
              </p:cNvPr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>
                <a:extLst>
                  <a:ext uri="{FF2B5EF4-FFF2-40B4-BE49-F238E27FC236}">
                    <a16:creationId xmlns:a16="http://schemas.microsoft.com/office/drawing/2014/main" id="{2CDE017C-BC62-4AFA-0019-DF8173895CA3}"/>
                  </a:ext>
                </a:extLst>
              </p:cNvPr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>
                <a:extLst>
                  <a:ext uri="{FF2B5EF4-FFF2-40B4-BE49-F238E27FC236}">
                    <a16:creationId xmlns:a16="http://schemas.microsoft.com/office/drawing/2014/main" id="{545B968B-CB71-843B-2D71-D15B37A8D701}"/>
                  </a:ext>
                </a:extLst>
              </p:cNvPr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>
                <a:extLst>
                  <a:ext uri="{FF2B5EF4-FFF2-40B4-BE49-F238E27FC236}">
                    <a16:creationId xmlns:a16="http://schemas.microsoft.com/office/drawing/2014/main" id="{9E1E2418-BFFD-6BB0-A107-A24586ADA180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>
                <a:extLst>
                  <a:ext uri="{FF2B5EF4-FFF2-40B4-BE49-F238E27FC236}">
                    <a16:creationId xmlns:a16="http://schemas.microsoft.com/office/drawing/2014/main" id="{FD58F9E5-D06B-331C-7E0E-D32E99801867}"/>
                  </a:ext>
                </a:extLst>
              </p:cNvPr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>
                <a:extLst>
                  <a:ext uri="{FF2B5EF4-FFF2-40B4-BE49-F238E27FC236}">
                    <a16:creationId xmlns:a16="http://schemas.microsoft.com/office/drawing/2014/main" id="{3887E7A9-9DB7-8AC9-A1BA-BC87A34ECEA3}"/>
                  </a:ext>
                </a:extLst>
              </p:cNvPr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>
                <a:extLst>
                  <a:ext uri="{FF2B5EF4-FFF2-40B4-BE49-F238E27FC236}">
                    <a16:creationId xmlns:a16="http://schemas.microsoft.com/office/drawing/2014/main" id="{8BC4F4F6-9FBA-FDD2-14E1-7B6353D99ABF}"/>
                  </a:ext>
                </a:extLst>
              </p:cNvPr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>
                <a:extLst>
                  <a:ext uri="{FF2B5EF4-FFF2-40B4-BE49-F238E27FC236}">
                    <a16:creationId xmlns:a16="http://schemas.microsoft.com/office/drawing/2014/main" id="{F5E7AB6E-7E8C-A0BA-0333-0B453BE59CC9}"/>
                  </a:ext>
                </a:extLst>
              </p:cNvPr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>
                <a:extLst>
                  <a:ext uri="{FF2B5EF4-FFF2-40B4-BE49-F238E27FC236}">
                    <a16:creationId xmlns:a16="http://schemas.microsoft.com/office/drawing/2014/main" id="{E6F1E5F0-9F00-A36B-8B18-619DA9D5C3C3}"/>
                  </a:ext>
                </a:extLst>
              </p:cNvPr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>
                <a:extLst>
                  <a:ext uri="{FF2B5EF4-FFF2-40B4-BE49-F238E27FC236}">
                    <a16:creationId xmlns:a16="http://schemas.microsoft.com/office/drawing/2014/main" id="{F4D463A0-0AFE-E037-0E46-2918DEEA9FCC}"/>
                  </a:ext>
                </a:extLst>
              </p:cNvPr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>
                <a:extLst>
                  <a:ext uri="{FF2B5EF4-FFF2-40B4-BE49-F238E27FC236}">
                    <a16:creationId xmlns:a16="http://schemas.microsoft.com/office/drawing/2014/main" id="{7FD21470-F874-88AA-488C-70AD499C2BCF}"/>
                  </a:ext>
                </a:extLst>
              </p:cNvPr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>
                <a:extLst>
                  <a:ext uri="{FF2B5EF4-FFF2-40B4-BE49-F238E27FC236}">
                    <a16:creationId xmlns:a16="http://schemas.microsoft.com/office/drawing/2014/main" id="{8420C3F4-395B-879C-9E3C-D809C402869E}"/>
                  </a:ext>
                </a:extLst>
              </p:cNvPr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>
                <a:extLst>
                  <a:ext uri="{FF2B5EF4-FFF2-40B4-BE49-F238E27FC236}">
                    <a16:creationId xmlns:a16="http://schemas.microsoft.com/office/drawing/2014/main" id="{055D9AEE-AB57-03C1-87A1-489E1EC62BFC}"/>
                  </a:ext>
                </a:extLst>
              </p:cNvPr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>
                <a:extLst>
                  <a:ext uri="{FF2B5EF4-FFF2-40B4-BE49-F238E27FC236}">
                    <a16:creationId xmlns:a16="http://schemas.microsoft.com/office/drawing/2014/main" id="{D0CBF4DE-9656-4DBA-9D7A-4A6F3C47BEC3}"/>
                  </a:ext>
                </a:extLst>
              </p:cNvPr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>
                <a:extLst>
                  <a:ext uri="{FF2B5EF4-FFF2-40B4-BE49-F238E27FC236}">
                    <a16:creationId xmlns:a16="http://schemas.microsoft.com/office/drawing/2014/main" id="{0F1F12E7-A057-5FBD-45BD-95CDDD9C1D8F}"/>
                  </a:ext>
                </a:extLst>
              </p:cNvPr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>
                <a:extLst>
                  <a:ext uri="{FF2B5EF4-FFF2-40B4-BE49-F238E27FC236}">
                    <a16:creationId xmlns:a16="http://schemas.microsoft.com/office/drawing/2014/main" id="{D2B77379-4076-DBE1-B737-424A9E8C2014}"/>
                  </a:ext>
                </a:extLst>
              </p:cNvPr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>
                <a:extLst>
                  <a:ext uri="{FF2B5EF4-FFF2-40B4-BE49-F238E27FC236}">
                    <a16:creationId xmlns:a16="http://schemas.microsoft.com/office/drawing/2014/main" id="{FF8EF5E3-57BB-11D0-4D20-306FFA68DE6A}"/>
                  </a:ext>
                </a:extLst>
              </p:cNvPr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>
                <a:extLst>
                  <a:ext uri="{FF2B5EF4-FFF2-40B4-BE49-F238E27FC236}">
                    <a16:creationId xmlns:a16="http://schemas.microsoft.com/office/drawing/2014/main" id="{C493B191-F958-3D23-81A6-DEA8B80E0B68}"/>
                  </a:ext>
                </a:extLst>
              </p:cNvPr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>
                <a:extLst>
                  <a:ext uri="{FF2B5EF4-FFF2-40B4-BE49-F238E27FC236}">
                    <a16:creationId xmlns:a16="http://schemas.microsoft.com/office/drawing/2014/main" id="{3D138250-251C-C2B4-7C88-2FDC8C4DB760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>
                <a:extLst>
                  <a:ext uri="{FF2B5EF4-FFF2-40B4-BE49-F238E27FC236}">
                    <a16:creationId xmlns:a16="http://schemas.microsoft.com/office/drawing/2014/main" id="{FD8FABFC-E909-F274-A1AF-D0F3C916060F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>
                <a:extLst>
                  <a:ext uri="{FF2B5EF4-FFF2-40B4-BE49-F238E27FC236}">
                    <a16:creationId xmlns:a16="http://schemas.microsoft.com/office/drawing/2014/main" id="{F0E57107-894F-2216-24E8-2DE5652BF2FD}"/>
                  </a:ext>
                </a:extLst>
              </p:cNvPr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>
                <a:extLst>
                  <a:ext uri="{FF2B5EF4-FFF2-40B4-BE49-F238E27FC236}">
                    <a16:creationId xmlns:a16="http://schemas.microsoft.com/office/drawing/2014/main" id="{939443BE-C602-A61F-89F0-C3339B1BD95B}"/>
                  </a:ext>
                </a:extLst>
              </p:cNvPr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>
                <a:extLst>
                  <a:ext uri="{FF2B5EF4-FFF2-40B4-BE49-F238E27FC236}">
                    <a16:creationId xmlns:a16="http://schemas.microsoft.com/office/drawing/2014/main" id="{9D78D741-A024-E302-DE36-3C8F719CC04F}"/>
                  </a:ext>
                </a:extLst>
              </p:cNvPr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>
                <a:extLst>
                  <a:ext uri="{FF2B5EF4-FFF2-40B4-BE49-F238E27FC236}">
                    <a16:creationId xmlns:a16="http://schemas.microsoft.com/office/drawing/2014/main" id="{4EDB85C4-296E-7415-458C-43A2E942C507}"/>
                  </a:ext>
                </a:extLst>
              </p:cNvPr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>
                <a:extLst>
                  <a:ext uri="{FF2B5EF4-FFF2-40B4-BE49-F238E27FC236}">
                    <a16:creationId xmlns:a16="http://schemas.microsoft.com/office/drawing/2014/main" id="{2260724B-433C-4A7D-3313-895F276EF878}"/>
                  </a:ext>
                </a:extLst>
              </p:cNvPr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>
                <a:extLst>
                  <a:ext uri="{FF2B5EF4-FFF2-40B4-BE49-F238E27FC236}">
                    <a16:creationId xmlns:a16="http://schemas.microsoft.com/office/drawing/2014/main" id="{78B7E274-9122-1B1D-117E-59659D32335A}"/>
                  </a:ext>
                </a:extLst>
              </p:cNvPr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>
                <a:extLst>
                  <a:ext uri="{FF2B5EF4-FFF2-40B4-BE49-F238E27FC236}">
                    <a16:creationId xmlns:a16="http://schemas.microsoft.com/office/drawing/2014/main" id="{1A7ECD1C-A5CE-0C8F-73C1-FC0603999C28}"/>
                  </a:ext>
                </a:extLst>
              </p:cNvPr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>
                <a:extLst>
                  <a:ext uri="{FF2B5EF4-FFF2-40B4-BE49-F238E27FC236}">
                    <a16:creationId xmlns:a16="http://schemas.microsoft.com/office/drawing/2014/main" id="{1EF06603-BAE3-2E82-5C0B-640860723625}"/>
                  </a:ext>
                </a:extLst>
              </p:cNvPr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>
                <a:extLst>
                  <a:ext uri="{FF2B5EF4-FFF2-40B4-BE49-F238E27FC236}">
                    <a16:creationId xmlns:a16="http://schemas.microsoft.com/office/drawing/2014/main" id="{A41CFDD6-E7A1-A3C2-994C-6EB16D1C7024}"/>
                  </a:ext>
                </a:extLst>
              </p:cNvPr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>
                <a:extLst>
                  <a:ext uri="{FF2B5EF4-FFF2-40B4-BE49-F238E27FC236}">
                    <a16:creationId xmlns:a16="http://schemas.microsoft.com/office/drawing/2014/main" id="{BCF010E3-A403-D8D0-B462-7D8F558D0629}"/>
                  </a:ext>
                </a:extLst>
              </p:cNvPr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>
                <a:extLst>
                  <a:ext uri="{FF2B5EF4-FFF2-40B4-BE49-F238E27FC236}">
                    <a16:creationId xmlns:a16="http://schemas.microsoft.com/office/drawing/2014/main" id="{A1DD540A-A151-4EAB-781A-B21468AE39DA}"/>
                  </a:ext>
                </a:extLst>
              </p:cNvPr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>
                <a:extLst>
                  <a:ext uri="{FF2B5EF4-FFF2-40B4-BE49-F238E27FC236}">
                    <a16:creationId xmlns:a16="http://schemas.microsoft.com/office/drawing/2014/main" id="{E5F13951-5501-2BB9-A98B-211FE6EFDF53}"/>
                  </a:ext>
                </a:extLst>
              </p:cNvPr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>
                <a:extLst>
                  <a:ext uri="{FF2B5EF4-FFF2-40B4-BE49-F238E27FC236}">
                    <a16:creationId xmlns:a16="http://schemas.microsoft.com/office/drawing/2014/main" id="{ACCE71E0-F615-DC13-5216-8B6971A075EC}"/>
                  </a:ext>
                </a:extLst>
              </p:cNvPr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>
                <a:extLst>
                  <a:ext uri="{FF2B5EF4-FFF2-40B4-BE49-F238E27FC236}">
                    <a16:creationId xmlns:a16="http://schemas.microsoft.com/office/drawing/2014/main" id="{E131070A-C153-9729-73FF-902EC1FFA47D}"/>
                  </a:ext>
                </a:extLst>
              </p:cNvPr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>
                <a:extLst>
                  <a:ext uri="{FF2B5EF4-FFF2-40B4-BE49-F238E27FC236}">
                    <a16:creationId xmlns:a16="http://schemas.microsoft.com/office/drawing/2014/main" id="{A0B0047D-A8A8-8489-90C8-EB0CEE055FDD}"/>
                  </a:ext>
                </a:extLst>
              </p:cNvPr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>
                <a:extLst>
                  <a:ext uri="{FF2B5EF4-FFF2-40B4-BE49-F238E27FC236}">
                    <a16:creationId xmlns:a16="http://schemas.microsoft.com/office/drawing/2014/main" id="{F435BB56-7041-099D-04A6-FF20C3DCE9C4}"/>
                  </a:ext>
                </a:extLst>
              </p:cNvPr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>
                <a:extLst>
                  <a:ext uri="{FF2B5EF4-FFF2-40B4-BE49-F238E27FC236}">
                    <a16:creationId xmlns:a16="http://schemas.microsoft.com/office/drawing/2014/main" id="{46C62E1F-303A-4C9E-6CE8-25B08E936E61}"/>
                  </a:ext>
                </a:extLst>
              </p:cNvPr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>
                <a:extLst>
                  <a:ext uri="{FF2B5EF4-FFF2-40B4-BE49-F238E27FC236}">
                    <a16:creationId xmlns:a16="http://schemas.microsoft.com/office/drawing/2014/main" id="{8CA475CF-869A-9C9E-F359-B5360B656BA8}"/>
                  </a:ext>
                </a:extLst>
              </p:cNvPr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>
                <a:extLst>
                  <a:ext uri="{FF2B5EF4-FFF2-40B4-BE49-F238E27FC236}">
                    <a16:creationId xmlns:a16="http://schemas.microsoft.com/office/drawing/2014/main" id="{945BEE9C-4542-01A1-BA1A-FC8A210C1961}"/>
                  </a:ext>
                </a:extLst>
              </p:cNvPr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>
                <a:extLst>
                  <a:ext uri="{FF2B5EF4-FFF2-40B4-BE49-F238E27FC236}">
                    <a16:creationId xmlns:a16="http://schemas.microsoft.com/office/drawing/2014/main" id="{D54876C5-00B5-2A94-65C3-249B2D0E818E}"/>
                  </a:ext>
                </a:extLst>
              </p:cNvPr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>
                <a:extLst>
                  <a:ext uri="{FF2B5EF4-FFF2-40B4-BE49-F238E27FC236}">
                    <a16:creationId xmlns:a16="http://schemas.microsoft.com/office/drawing/2014/main" id="{44551206-441D-7B74-DDA2-4FDBD058AADE}"/>
                  </a:ext>
                </a:extLst>
              </p:cNvPr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>
                <a:extLst>
                  <a:ext uri="{FF2B5EF4-FFF2-40B4-BE49-F238E27FC236}">
                    <a16:creationId xmlns:a16="http://schemas.microsoft.com/office/drawing/2014/main" id="{82ECA5E6-BC9D-405C-CF8F-33C2FA86AF17}"/>
                  </a:ext>
                </a:extLst>
              </p:cNvPr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>
                <a:extLst>
                  <a:ext uri="{FF2B5EF4-FFF2-40B4-BE49-F238E27FC236}">
                    <a16:creationId xmlns:a16="http://schemas.microsoft.com/office/drawing/2014/main" id="{9F1F1A34-7851-8974-4D0A-D056E642983C}"/>
                  </a:ext>
                </a:extLst>
              </p:cNvPr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>
                <a:extLst>
                  <a:ext uri="{FF2B5EF4-FFF2-40B4-BE49-F238E27FC236}">
                    <a16:creationId xmlns:a16="http://schemas.microsoft.com/office/drawing/2014/main" id="{E8773DDB-404E-2034-EB33-1CE16051B912}"/>
                  </a:ext>
                </a:extLst>
              </p:cNvPr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>
                <a:extLst>
                  <a:ext uri="{FF2B5EF4-FFF2-40B4-BE49-F238E27FC236}">
                    <a16:creationId xmlns:a16="http://schemas.microsoft.com/office/drawing/2014/main" id="{98E2BCD2-A8C8-873A-20F5-6139D8504EDF}"/>
                  </a:ext>
                </a:extLst>
              </p:cNvPr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>
                <a:extLst>
                  <a:ext uri="{FF2B5EF4-FFF2-40B4-BE49-F238E27FC236}">
                    <a16:creationId xmlns:a16="http://schemas.microsoft.com/office/drawing/2014/main" id="{6BD9CB45-C3E5-EAC0-9E32-5D43234C31F0}"/>
                  </a:ext>
                </a:extLst>
              </p:cNvPr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>
                <a:extLst>
                  <a:ext uri="{FF2B5EF4-FFF2-40B4-BE49-F238E27FC236}">
                    <a16:creationId xmlns:a16="http://schemas.microsoft.com/office/drawing/2014/main" id="{2C87C414-B8F9-978B-C203-3FE202DF6296}"/>
                  </a:ext>
                </a:extLst>
              </p:cNvPr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>
                <a:extLst>
                  <a:ext uri="{FF2B5EF4-FFF2-40B4-BE49-F238E27FC236}">
                    <a16:creationId xmlns:a16="http://schemas.microsoft.com/office/drawing/2014/main" id="{4B309BF6-2324-C9E6-6E8C-531DF8660D5F}"/>
                  </a:ext>
                </a:extLst>
              </p:cNvPr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>
                <a:extLst>
                  <a:ext uri="{FF2B5EF4-FFF2-40B4-BE49-F238E27FC236}">
                    <a16:creationId xmlns:a16="http://schemas.microsoft.com/office/drawing/2014/main" id="{86C4A284-E1A6-1079-A9D0-60C258359B2C}"/>
                  </a:ext>
                </a:extLst>
              </p:cNvPr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>
                <a:extLst>
                  <a:ext uri="{FF2B5EF4-FFF2-40B4-BE49-F238E27FC236}">
                    <a16:creationId xmlns:a16="http://schemas.microsoft.com/office/drawing/2014/main" id="{2AD5289E-071D-594A-F17D-112397249159}"/>
                  </a:ext>
                </a:extLst>
              </p:cNvPr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>
                <a:extLst>
                  <a:ext uri="{FF2B5EF4-FFF2-40B4-BE49-F238E27FC236}">
                    <a16:creationId xmlns:a16="http://schemas.microsoft.com/office/drawing/2014/main" id="{5F89D2ED-9C51-59CF-4395-3D3CECDA68E4}"/>
                  </a:ext>
                </a:extLst>
              </p:cNvPr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>
                <a:extLst>
                  <a:ext uri="{FF2B5EF4-FFF2-40B4-BE49-F238E27FC236}">
                    <a16:creationId xmlns:a16="http://schemas.microsoft.com/office/drawing/2014/main" id="{0FB6B9AC-E9B8-EE84-9ECB-04268B7AA715}"/>
                  </a:ext>
                </a:extLst>
              </p:cNvPr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>
                <a:extLst>
                  <a:ext uri="{FF2B5EF4-FFF2-40B4-BE49-F238E27FC236}">
                    <a16:creationId xmlns:a16="http://schemas.microsoft.com/office/drawing/2014/main" id="{0F5FB52C-36FA-1A44-2E17-064FCACA3C76}"/>
                  </a:ext>
                </a:extLst>
              </p:cNvPr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>
                <a:extLst>
                  <a:ext uri="{FF2B5EF4-FFF2-40B4-BE49-F238E27FC236}">
                    <a16:creationId xmlns:a16="http://schemas.microsoft.com/office/drawing/2014/main" id="{E02A0B89-262D-B323-2F3B-C1F2087AB114}"/>
                  </a:ext>
                </a:extLst>
              </p:cNvPr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>
                <a:extLst>
                  <a:ext uri="{FF2B5EF4-FFF2-40B4-BE49-F238E27FC236}">
                    <a16:creationId xmlns:a16="http://schemas.microsoft.com/office/drawing/2014/main" id="{D6B32F0F-8DCC-D3A7-D4EB-65D7BC349F2E}"/>
                  </a:ext>
                </a:extLst>
              </p:cNvPr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>
                <a:extLst>
                  <a:ext uri="{FF2B5EF4-FFF2-40B4-BE49-F238E27FC236}">
                    <a16:creationId xmlns:a16="http://schemas.microsoft.com/office/drawing/2014/main" id="{5AC92A68-B10F-AA47-ED86-91A8676FFC6A}"/>
                  </a:ext>
                </a:extLst>
              </p:cNvPr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>
                <a:extLst>
                  <a:ext uri="{FF2B5EF4-FFF2-40B4-BE49-F238E27FC236}">
                    <a16:creationId xmlns:a16="http://schemas.microsoft.com/office/drawing/2014/main" id="{1D1FA6DC-1AA5-25AD-829E-A2E62D635841}"/>
                  </a:ext>
                </a:extLst>
              </p:cNvPr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>
                <a:extLst>
                  <a:ext uri="{FF2B5EF4-FFF2-40B4-BE49-F238E27FC236}">
                    <a16:creationId xmlns:a16="http://schemas.microsoft.com/office/drawing/2014/main" id="{3F1693E5-E9B6-B65E-5397-2F70A89925B9}"/>
                  </a:ext>
                </a:extLst>
              </p:cNvPr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>
                <a:extLst>
                  <a:ext uri="{FF2B5EF4-FFF2-40B4-BE49-F238E27FC236}">
                    <a16:creationId xmlns:a16="http://schemas.microsoft.com/office/drawing/2014/main" id="{FD970C04-8AF0-5247-AF3F-43EEC84A5001}"/>
                  </a:ext>
                </a:extLst>
              </p:cNvPr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>
                <a:extLst>
                  <a:ext uri="{FF2B5EF4-FFF2-40B4-BE49-F238E27FC236}">
                    <a16:creationId xmlns:a16="http://schemas.microsoft.com/office/drawing/2014/main" id="{36BC9339-8A1F-CA82-A0EC-2596373C4A81}"/>
                  </a:ext>
                </a:extLst>
              </p:cNvPr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>
                <a:extLst>
                  <a:ext uri="{FF2B5EF4-FFF2-40B4-BE49-F238E27FC236}">
                    <a16:creationId xmlns:a16="http://schemas.microsoft.com/office/drawing/2014/main" id="{E4F3042B-C819-EB78-03AA-0FF46A85D375}"/>
                  </a:ext>
                </a:extLst>
              </p:cNvPr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>
                <a:extLst>
                  <a:ext uri="{FF2B5EF4-FFF2-40B4-BE49-F238E27FC236}">
                    <a16:creationId xmlns:a16="http://schemas.microsoft.com/office/drawing/2014/main" id="{8EB41E79-56A9-6994-5887-F08CE744F3EF}"/>
                  </a:ext>
                </a:extLst>
              </p:cNvPr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>
                <a:extLst>
                  <a:ext uri="{FF2B5EF4-FFF2-40B4-BE49-F238E27FC236}">
                    <a16:creationId xmlns:a16="http://schemas.microsoft.com/office/drawing/2014/main" id="{AB376C6E-65D6-3797-BDA2-CF4B9BF821F0}"/>
                  </a:ext>
                </a:extLst>
              </p:cNvPr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>
                <a:extLst>
                  <a:ext uri="{FF2B5EF4-FFF2-40B4-BE49-F238E27FC236}">
                    <a16:creationId xmlns:a16="http://schemas.microsoft.com/office/drawing/2014/main" id="{2124A6F3-0355-CA2E-87C9-1E4AD34B56EB}"/>
                  </a:ext>
                </a:extLst>
              </p:cNvPr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>
                <a:extLst>
                  <a:ext uri="{FF2B5EF4-FFF2-40B4-BE49-F238E27FC236}">
                    <a16:creationId xmlns:a16="http://schemas.microsoft.com/office/drawing/2014/main" id="{727CAD99-B990-6347-38B5-2697C684E7B4}"/>
                  </a:ext>
                </a:extLst>
              </p:cNvPr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>
                <a:extLst>
                  <a:ext uri="{FF2B5EF4-FFF2-40B4-BE49-F238E27FC236}">
                    <a16:creationId xmlns:a16="http://schemas.microsoft.com/office/drawing/2014/main" id="{C2C670DC-AF59-4AB8-2313-4D5E4C22B59C}"/>
                  </a:ext>
                </a:extLst>
              </p:cNvPr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>
                <a:extLst>
                  <a:ext uri="{FF2B5EF4-FFF2-40B4-BE49-F238E27FC236}">
                    <a16:creationId xmlns:a16="http://schemas.microsoft.com/office/drawing/2014/main" id="{D417B3C8-52E1-904C-A564-712A332CE65F}"/>
                  </a:ext>
                </a:extLst>
              </p:cNvPr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>
                <a:extLst>
                  <a:ext uri="{FF2B5EF4-FFF2-40B4-BE49-F238E27FC236}">
                    <a16:creationId xmlns:a16="http://schemas.microsoft.com/office/drawing/2014/main" id="{E12E78B4-FCC9-408E-C976-404D22B95953}"/>
                  </a:ext>
                </a:extLst>
              </p:cNvPr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>
                <a:extLst>
                  <a:ext uri="{FF2B5EF4-FFF2-40B4-BE49-F238E27FC236}">
                    <a16:creationId xmlns:a16="http://schemas.microsoft.com/office/drawing/2014/main" id="{D104A2C9-C418-9699-B755-464EB015B921}"/>
                  </a:ext>
                </a:extLst>
              </p:cNvPr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>
                <a:extLst>
                  <a:ext uri="{FF2B5EF4-FFF2-40B4-BE49-F238E27FC236}">
                    <a16:creationId xmlns:a16="http://schemas.microsoft.com/office/drawing/2014/main" id="{2AE5E720-8861-C168-F52D-ED66580E9F82}"/>
                  </a:ext>
                </a:extLst>
              </p:cNvPr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>
                <a:extLst>
                  <a:ext uri="{FF2B5EF4-FFF2-40B4-BE49-F238E27FC236}">
                    <a16:creationId xmlns:a16="http://schemas.microsoft.com/office/drawing/2014/main" id="{0804417C-9A03-C0CD-85F2-1E1394A00B3E}"/>
                  </a:ext>
                </a:extLst>
              </p:cNvPr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>
                <a:extLst>
                  <a:ext uri="{FF2B5EF4-FFF2-40B4-BE49-F238E27FC236}">
                    <a16:creationId xmlns:a16="http://schemas.microsoft.com/office/drawing/2014/main" id="{44AA66E1-BDFD-78A9-4CC5-FE3B0A638FA4}"/>
                  </a:ext>
                </a:extLst>
              </p:cNvPr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>
                <a:extLst>
                  <a:ext uri="{FF2B5EF4-FFF2-40B4-BE49-F238E27FC236}">
                    <a16:creationId xmlns:a16="http://schemas.microsoft.com/office/drawing/2014/main" id="{D6803377-F700-1B0F-AA37-D0E642D88933}"/>
                  </a:ext>
                </a:extLst>
              </p:cNvPr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>
                <a:extLst>
                  <a:ext uri="{FF2B5EF4-FFF2-40B4-BE49-F238E27FC236}">
                    <a16:creationId xmlns:a16="http://schemas.microsoft.com/office/drawing/2014/main" id="{AF742E07-686D-901D-877A-4EBEED9DC2A6}"/>
                  </a:ext>
                </a:extLst>
              </p:cNvPr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>
                <a:extLst>
                  <a:ext uri="{FF2B5EF4-FFF2-40B4-BE49-F238E27FC236}">
                    <a16:creationId xmlns:a16="http://schemas.microsoft.com/office/drawing/2014/main" id="{2071AD97-DEA3-37DC-2F08-FC434DE69A65}"/>
                  </a:ext>
                </a:extLst>
              </p:cNvPr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>
                <a:extLst>
                  <a:ext uri="{FF2B5EF4-FFF2-40B4-BE49-F238E27FC236}">
                    <a16:creationId xmlns:a16="http://schemas.microsoft.com/office/drawing/2014/main" id="{6FCF5EAD-5E88-8412-918C-2DBFA2E31BCF}"/>
                  </a:ext>
                </a:extLst>
              </p:cNvPr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>
                <a:extLst>
                  <a:ext uri="{FF2B5EF4-FFF2-40B4-BE49-F238E27FC236}">
                    <a16:creationId xmlns:a16="http://schemas.microsoft.com/office/drawing/2014/main" id="{A89F7D71-C9AC-C85D-A936-CA109291C80B}"/>
                  </a:ext>
                </a:extLst>
              </p:cNvPr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>
                <a:extLst>
                  <a:ext uri="{FF2B5EF4-FFF2-40B4-BE49-F238E27FC236}">
                    <a16:creationId xmlns:a16="http://schemas.microsoft.com/office/drawing/2014/main" id="{A9871E53-32FE-D1D7-09A9-8FD6775302F7}"/>
                  </a:ext>
                </a:extLst>
              </p:cNvPr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>
                <a:extLst>
                  <a:ext uri="{FF2B5EF4-FFF2-40B4-BE49-F238E27FC236}">
                    <a16:creationId xmlns:a16="http://schemas.microsoft.com/office/drawing/2014/main" id="{D5FBF1A3-6E1F-1386-7122-F6661586863E}"/>
                  </a:ext>
                </a:extLst>
              </p:cNvPr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>
                <a:extLst>
                  <a:ext uri="{FF2B5EF4-FFF2-40B4-BE49-F238E27FC236}">
                    <a16:creationId xmlns:a16="http://schemas.microsoft.com/office/drawing/2014/main" id="{3BDB1312-63EA-C3FA-264F-D07B1622D7BD}"/>
                  </a:ext>
                </a:extLst>
              </p:cNvPr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>
                <a:extLst>
                  <a:ext uri="{FF2B5EF4-FFF2-40B4-BE49-F238E27FC236}">
                    <a16:creationId xmlns:a16="http://schemas.microsoft.com/office/drawing/2014/main" id="{3146962A-8384-60C8-79E2-36A97A21F096}"/>
                  </a:ext>
                </a:extLst>
              </p:cNvPr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>
                <a:extLst>
                  <a:ext uri="{FF2B5EF4-FFF2-40B4-BE49-F238E27FC236}">
                    <a16:creationId xmlns:a16="http://schemas.microsoft.com/office/drawing/2014/main" id="{6D1EF01A-9BD0-FA41-9228-39BDCE0355B3}"/>
                  </a:ext>
                </a:extLst>
              </p:cNvPr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>
                <a:extLst>
                  <a:ext uri="{FF2B5EF4-FFF2-40B4-BE49-F238E27FC236}">
                    <a16:creationId xmlns:a16="http://schemas.microsoft.com/office/drawing/2014/main" id="{D16480CB-0265-DDCF-AF1B-110A83265450}"/>
                  </a:ext>
                </a:extLst>
              </p:cNvPr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>
              <a:extLst>
                <a:ext uri="{FF2B5EF4-FFF2-40B4-BE49-F238E27FC236}">
                  <a16:creationId xmlns:a16="http://schemas.microsoft.com/office/drawing/2014/main" id="{34CB7FFF-6051-6800-35F1-4A3CCE5DFEF9}"/>
                </a:ext>
              </a:extLst>
            </p:cNvPr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047578-272B-13C7-4634-22917E1F1F6D}"/>
              </a:ext>
            </a:extLst>
          </p:cNvPr>
          <p:cNvSpPr txBox="1"/>
          <p:nvPr/>
        </p:nvSpPr>
        <p:spPr>
          <a:xfrm>
            <a:off x="1153528" y="276851"/>
            <a:ext cx="667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968D1-534E-8F56-B048-A67D7EF84B2E}"/>
              </a:ext>
            </a:extLst>
          </p:cNvPr>
          <p:cNvSpPr txBox="1"/>
          <p:nvPr/>
        </p:nvSpPr>
        <p:spPr>
          <a:xfrm>
            <a:off x="1181109" y="943022"/>
            <a:ext cx="667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b="1" dirty="0">
              <a:ln w="3175">
                <a:solidFill>
                  <a:srgbClr val="002060"/>
                </a:solidFill>
                <a:prstDash val="solid"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2876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232314" y="50092"/>
            <a:ext cx="6476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</a:rPr>
              <a:t>1. Giới thiệu biểu tượng về diện tích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25" y="2735408"/>
            <a:ext cx="8632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vị trí hình tam giác như thế nào so với hình tứ giác?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nl-NL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diện tích hình tam giác và diện tích hình tứ giác.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25" y="592210"/>
            <a:ext cx="4363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tượng về diện tích: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07CF7A-AEE1-0CE3-2E80-A4200DCB0802}"/>
              </a:ext>
            </a:extLst>
          </p:cNvPr>
          <p:cNvGrpSpPr/>
          <p:nvPr/>
        </p:nvGrpSpPr>
        <p:grpSpPr>
          <a:xfrm>
            <a:off x="4699856" y="1044453"/>
            <a:ext cx="3127859" cy="1524172"/>
            <a:chOff x="1920598" y="1211236"/>
            <a:chExt cx="3127859" cy="1524172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CF5077FA-38B1-8AA6-5500-98A30BE78997}"/>
                </a:ext>
              </a:extLst>
            </p:cNvPr>
            <p:cNvSpPr/>
            <p:nvPr/>
          </p:nvSpPr>
          <p:spPr>
            <a:xfrm>
              <a:off x="1920598" y="1211236"/>
              <a:ext cx="3127859" cy="1524172"/>
            </a:xfrm>
            <a:prstGeom prst="trapezoid">
              <a:avLst>
                <a:gd name="adj" fmla="val 43898"/>
              </a:avLst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A1FD716-6E9A-6F82-5D35-1BBAFCBD740E}"/>
                </a:ext>
              </a:extLst>
            </p:cNvPr>
            <p:cNvSpPr/>
            <p:nvPr/>
          </p:nvSpPr>
          <p:spPr>
            <a:xfrm>
              <a:off x="2722527" y="1430270"/>
              <a:ext cx="1524000" cy="1098448"/>
            </a:xfrm>
            <a:prstGeom prst="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313616"/>
            <a:ext cx="1600200" cy="24105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" y="2952579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Hình tam giác nằm hoàn toàn trong hình tứ giác.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tam giác bé hơn diện tích hình tứ giác.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 hình tứ giác lớn hơn diện tích hình tam giác.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0D334-B743-6C24-F1CE-F0A0338BEA94}"/>
              </a:ext>
            </a:extLst>
          </p:cNvPr>
          <p:cNvGrpSpPr/>
          <p:nvPr/>
        </p:nvGrpSpPr>
        <p:grpSpPr>
          <a:xfrm>
            <a:off x="4572000" y="666750"/>
            <a:ext cx="3127859" cy="1524172"/>
            <a:chOff x="1920598" y="1211236"/>
            <a:chExt cx="3127859" cy="1524172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2F5792A3-4CF7-218C-BD93-3595CC02F940}"/>
                </a:ext>
              </a:extLst>
            </p:cNvPr>
            <p:cNvSpPr/>
            <p:nvPr/>
          </p:nvSpPr>
          <p:spPr>
            <a:xfrm>
              <a:off x="1920598" y="1211236"/>
              <a:ext cx="3127859" cy="1524172"/>
            </a:xfrm>
            <a:prstGeom prst="trapezoid">
              <a:avLst>
                <a:gd name="adj" fmla="val 43898"/>
              </a:avLst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C735A52-9487-11B7-B45C-79F943FA7585}"/>
                </a:ext>
              </a:extLst>
            </p:cNvPr>
            <p:cNvSpPr/>
            <p:nvPr/>
          </p:nvSpPr>
          <p:spPr>
            <a:xfrm>
              <a:off x="2722527" y="1430270"/>
              <a:ext cx="1524000" cy="1098448"/>
            </a:xfrm>
            <a:prstGeom prst="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58" y="23422"/>
            <a:ext cx="4487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bằng nhau: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79905" y="2467429"/>
            <a:ext cx="1496359" cy="2297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296" y="541799"/>
            <a:ext cx="502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- Hình A gồm mấy ô vuông?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Hình B gồm mất ô vuông?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378" y="3548955"/>
            <a:ext cx="7360407" cy="1384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Hình A và hình B đều gồm 5 ô vuông như nhau, ta nói: </a:t>
            </a:r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“Diện tích hình A bằng diện tích hình B”.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58B539-3930-6922-399A-F556A5F69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t="50377"/>
          <a:stretch/>
        </p:blipFill>
        <p:spPr>
          <a:xfrm>
            <a:off x="990600" y="1861791"/>
            <a:ext cx="2278885" cy="19087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4A406-C008-4F70-7E04-CBDD44B6CBCA}"/>
              </a:ext>
            </a:extLst>
          </p:cNvPr>
          <p:cNvGrpSpPr/>
          <p:nvPr/>
        </p:nvGrpSpPr>
        <p:grpSpPr>
          <a:xfrm>
            <a:off x="4981839" y="169501"/>
            <a:ext cx="1889760" cy="1917377"/>
            <a:chOff x="4114800" y="1218848"/>
            <a:chExt cx="1889760" cy="19173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7A3582-AF91-AE34-513E-0A940136FFCC}"/>
                </a:ext>
              </a:extLst>
            </p:cNvPr>
            <p:cNvSpPr/>
            <p:nvPr/>
          </p:nvSpPr>
          <p:spPr>
            <a:xfrm>
              <a:off x="4114800" y="1861791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4EE38B-95B4-7DD8-70D6-70E3B2CD9D32}"/>
                </a:ext>
              </a:extLst>
            </p:cNvPr>
            <p:cNvSpPr/>
            <p:nvPr/>
          </p:nvSpPr>
          <p:spPr>
            <a:xfrm>
              <a:off x="4724400" y="1861791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1E4176-C649-1482-CD9C-41ED5AAF2019}"/>
                </a:ext>
              </a:extLst>
            </p:cNvPr>
            <p:cNvSpPr/>
            <p:nvPr/>
          </p:nvSpPr>
          <p:spPr>
            <a:xfrm>
              <a:off x="5364480" y="1861791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C19B5E-7722-82DD-6477-AFF500A9D37C}"/>
                </a:ext>
              </a:extLst>
            </p:cNvPr>
            <p:cNvSpPr/>
            <p:nvPr/>
          </p:nvSpPr>
          <p:spPr>
            <a:xfrm>
              <a:off x="4724400" y="2496145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775104-DE82-A3DF-47A0-3DD9E6361F3C}"/>
                </a:ext>
              </a:extLst>
            </p:cNvPr>
            <p:cNvSpPr/>
            <p:nvPr/>
          </p:nvSpPr>
          <p:spPr>
            <a:xfrm>
              <a:off x="4724400" y="1218848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295113-45EC-1B48-B970-12FE77610ED8}"/>
              </a:ext>
            </a:extLst>
          </p:cNvPr>
          <p:cNvGrpSpPr/>
          <p:nvPr/>
        </p:nvGrpSpPr>
        <p:grpSpPr>
          <a:xfrm>
            <a:off x="7101245" y="546743"/>
            <a:ext cx="1919664" cy="1284362"/>
            <a:chOff x="4175165" y="1183067"/>
            <a:chExt cx="1919664" cy="12843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014D4-EE06-A99E-7BE4-C86B412071A0}"/>
                </a:ext>
              </a:extLst>
            </p:cNvPr>
            <p:cNvSpPr/>
            <p:nvPr/>
          </p:nvSpPr>
          <p:spPr>
            <a:xfrm>
              <a:off x="4176745" y="1827349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9819FE-231E-B422-66BF-CB9A75A4D2AF}"/>
                </a:ext>
              </a:extLst>
            </p:cNvPr>
            <p:cNvSpPr/>
            <p:nvPr/>
          </p:nvSpPr>
          <p:spPr>
            <a:xfrm>
              <a:off x="4814669" y="1827349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DB20E6-8906-F831-0890-738BA0C65225}"/>
                </a:ext>
              </a:extLst>
            </p:cNvPr>
            <p:cNvSpPr/>
            <p:nvPr/>
          </p:nvSpPr>
          <p:spPr>
            <a:xfrm>
              <a:off x="5454749" y="1827349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D27AF-46CA-D7D0-C180-259584BA29A2}"/>
                </a:ext>
              </a:extLst>
            </p:cNvPr>
            <p:cNvSpPr/>
            <p:nvPr/>
          </p:nvSpPr>
          <p:spPr>
            <a:xfrm>
              <a:off x="4175165" y="1194556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2E4FB9-3241-770D-2DEB-C749D4F53D23}"/>
                </a:ext>
              </a:extLst>
            </p:cNvPr>
            <p:cNvSpPr/>
            <p:nvPr/>
          </p:nvSpPr>
          <p:spPr>
            <a:xfrm>
              <a:off x="5454749" y="1183067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77E0792-C857-3D25-ECB8-0879F1DAFF05}"/>
              </a:ext>
            </a:extLst>
          </p:cNvPr>
          <p:cNvSpPr/>
          <p:nvPr/>
        </p:nvSpPr>
        <p:spPr>
          <a:xfrm>
            <a:off x="5743854" y="2121045"/>
            <a:ext cx="3400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                        B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4"/>
          <p:cNvGrpSpPr/>
          <p:nvPr/>
        </p:nvGrpSpPr>
        <p:grpSpPr>
          <a:xfrm rot="3523190">
            <a:off x="-16843" y="1290730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54"/>
          <p:cNvGrpSpPr/>
          <p:nvPr/>
        </p:nvGrpSpPr>
        <p:grpSpPr>
          <a:xfrm>
            <a:off x="8253700" y="3720416"/>
            <a:ext cx="643685" cy="1048733"/>
            <a:chOff x="8253700" y="3720416"/>
            <a:chExt cx="643685" cy="1048733"/>
          </a:xfrm>
        </p:grpSpPr>
        <p:sp>
          <p:nvSpPr>
            <p:cNvPr id="1309" name="Google Shape;1309;p54"/>
            <p:cNvSpPr/>
            <p:nvPr/>
          </p:nvSpPr>
          <p:spPr>
            <a:xfrm>
              <a:off x="8720341" y="3893397"/>
              <a:ext cx="46163" cy="45345"/>
            </a:xfrm>
            <a:custGeom>
              <a:avLst/>
              <a:gdLst/>
              <a:ahLst/>
              <a:cxnLst/>
              <a:rect l="l" t="t" r="r" b="b"/>
              <a:pathLst>
                <a:path w="1298" h="1275" extrusionOk="0">
                  <a:moveTo>
                    <a:pt x="619" y="0"/>
                  </a:moveTo>
                  <a:cubicBezTo>
                    <a:pt x="453" y="0"/>
                    <a:pt x="310" y="60"/>
                    <a:pt x="191" y="203"/>
                  </a:cubicBezTo>
                  <a:cubicBezTo>
                    <a:pt x="72" y="334"/>
                    <a:pt x="0" y="500"/>
                    <a:pt x="12" y="655"/>
                  </a:cubicBezTo>
                  <a:cubicBezTo>
                    <a:pt x="24" y="1000"/>
                    <a:pt x="310" y="1274"/>
                    <a:pt x="667" y="1274"/>
                  </a:cubicBezTo>
                  <a:cubicBezTo>
                    <a:pt x="834" y="1274"/>
                    <a:pt x="976" y="1215"/>
                    <a:pt x="1096" y="1072"/>
                  </a:cubicBezTo>
                  <a:cubicBezTo>
                    <a:pt x="1215" y="941"/>
                    <a:pt x="1298" y="774"/>
                    <a:pt x="1274" y="619"/>
                  </a:cubicBezTo>
                  <a:cubicBezTo>
                    <a:pt x="1262" y="274"/>
                    <a:pt x="976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8253700" y="4437578"/>
              <a:ext cx="60176" cy="60567"/>
            </a:xfrm>
            <a:custGeom>
              <a:avLst/>
              <a:gdLst/>
              <a:ahLst/>
              <a:cxnLst/>
              <a:rect l="l" t="t" r="r" b="b"/>
              <a:pathLst>
                <a:path w="1692" h="1703" extrusionOk="0">
                  <a:moveTo>
                    <a:pt x="822" y="0"/>
                  </a:moveTo>
                  <a:cubicBezTo>
                    <a:pt x="620" y="0"/>
                    <a:pt x="405" y="95"/>
                    <a:pt x="262" y="262"/>
                  </a:cubicBezTo>
                  <a:cubicBezTo>
                    <a:pt x="96" y="417"/>
                    <a:pt x="0" y="655"/>
                    <a:pt x="0" y="881"/>
                  </a:cubicBezTo>
                  <a:cubicBezTo>
                    <a:pt x="24" y="1345"/>
                    <a:pt x="405" y="1703"/>
                    <a:pt x="870" y="1703"/>
                  </a:cubicBezTo>
                  <a:cubicBezTo>
                    <a:pt x="1072" y="1703"/>
                    <a:pt x="1286" y="1607"/>
                    <a:pt x="1441" y="1453"/>
                  </a:cubicBezTo>
                  <a:cubicBezTo>
                    <a:pt x="1596" y="1286"/>
                    <a:pt x="1691" y="1048"/>
                    <a:pt x="1691" y="822"/>
                  </a:cubicBezTo>
                  <a:cubicBezTo>
                    <a:pt x="1691" y="357"/>
                    <a:pt x="1298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8505177" y="3720416"/>
              <a:ext cx="184653" cy="152467"/>
            </a:xfrm>
            <a:custGeom>
              <a:avLst/>
              <a:gdLst/>
              <a:ahLst/>
              <a:cxnLst/>
              <a:rect l="l" t="t" r="r" b="b"/>
              <a:pathLst>
                <a:path w="5192" h="4287" extrusionOk="0">
                  <a:moveTo>
                    <a:pt x="1382" y="0"/>
                  </a:moveTo>
                  <a:cubicBezTo>
                    <a:pt x="1370" y="24"/>
                    <a:pt x="1358" y="24"/>
                    <a:pt x="1346" y="24"/>
                  </a:cubicBezTo>
                  <a:cubicBezTo>
                    <a:pt x="1049" y="24"/>
                    <a:pt x="775" y="107"/>
                    <a:pt x="537" y="226"/>
                  </a:cubicBezTo>
                  <a:cubicBezTo>
                    <a:pt x="370" y="310"/>
                    <a:pt x="168" y="476"/>
                    <a:pt x="60" y="726"/>
                  </a:cubicBezTo>
                  <a:cubicBezTo>
                    <a:pt x="13" y="834"/>
                    <a:pt x="1" y="941"/>
                    <a:pt x="13" y="1072"/>
                  </a:cubicBezTo>
                  <a:cubicBezTo>
                    <a:pt x="13" y="1131"/>
                    <a:pt x="37" y="1191"/>
                    <a:pt x="49" y="1238"/>
                  </a:cubicBezTo>
                  <a:cubicBezTo>
                    <a:pt x="60" y="1286"/>
                    <a:pt x="96" y="1346"/>
                    <a:pt x="120" y="1405"/>
                  </a:cubicBezTo>
                  <a:cubicBezTo>
                    <a:pt x="299" y="1727"/>
                    <a:pt x="632" y="1917"/>
                    <a:pt x="870" y="2036"/>
                  </a:cubicBezTo>
                  <a:cubicBezTo>
                    <a:pt x="1025" y="2131"/>
                    <a:pt x="1192" y="2191"/>
                    <a:pt x="1346" y="2250"/>
                  </a:cubicBezTo>
                  <a:cubicBezTo>
                    <a:pt x="1501" y="2310"/>
                    <a:pt x="1668" y="2370"/>
                    <a:pt x="1823" y="2429"/>
                  </a:cubicBezTo>
                  <a:cubicBezTo>
                    <a:pt x="1965" y="2489"/>
                    <a:pt x="2132" y="2536"/>
                    <a:pt x="2275" y="2572"/>
                  </a:cubicBezTo>
                  <a:lnTo>
                    <a:pt x="2323" y="2596"/>
                  </a:lnTo>
                  <a:cubicBezTo>
                    <a:pt x="2489" y="2655"/>
                    <a:pt x="2656" y="2691"/>
                    <a:pt x="2799" y="2751"/>
                  </a:cubicBezTo>
                  <a:cubicBezTo>
                    <a:pt x="3227" y="2905"/>
                    <a:pt x="3561" y="3048"/>
                    <a:pt x="3870" y="3215"/>
                  </a:cubicBezTo>
                  <a:cubicBezTo>
                    <a:pt x="4120" y="3370"/>
                    <a:pt x="4347" y="3524"/>
                    <a:pt x="4537" y="3703"/>
                  </a:cubicBezTo>
                  <a:cubicBezTo>
                    <a:pt x="4668" y="3810"/>
                    <a:pt x="4799" y="3917"/>
                    <a:pt x="4918" y="4036"/>
                  </a:cubicBezTo>
                  <a:cubicBezTo>
                    <a:pt x="5002" y="4108"/>
                    <a:pt x="5073" y="4203"/>
                    <a:pt x="5156" y="4286"/>
                  </a:cubicBezTo>
                  <a:cubicBezTo>
                    <a:pt x="5168" y="4286"/>
                    <a:pt x="5168" y="4275"/>
                    <a:pt x="5180" y="4275"/>
                  </a:cubicBezTo>
                  <a:cubicBezTo>
                    <a:pt x="5192" y="4263"/>
                    <a:pt x="5192" y="4239"/>
                    <a:pt x="5192" y="4227"/>
                  </a:cubicBezTo>
                  <a:cubicBezTo>
                    <a:pt x="5156" y="3929"/>
                    <a:pt x="5061" y="3632"/>
                    <a:pt x="4942" y="3310"/>
                  </a:cubicBezTo>
                  <a:cubicBezTo>
                    <a:pt x="4823" y="2989"/>
                    <a:pt x="4680" y="2667"/>
                    <a:pt x="4501" y="2358"/>
                  </a:cubicBezTo>
                  <a:cubicBezTo>
                    <a:pt x="4109" y="1679"/>
                    <a:pt x="3668" y="1131"/>
                    <a:pt x="3156" y="715"/>
                  </a:cubicBezTo>
                  <a:cubicBezTo>
                    <a:pt x="2894" y="488"/>
                    <a:pt x="2608" y="334"/>
                    <a:pt x="2311" y="191"/>
                  </a:cubicBezTo>
                  <a:cubicBezTo>
                    <a:pt x="2013" y="60"/>
                    <a:pt x="1703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8866444" y="4267801"/>
              <a:ext cx="30942" cy="30942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79"/>
                    <a:pt x="203" y="869"/>
                    <a:pt x="429" y="869"/>
                  </a:cubicBezTo>
                  <a:cubicBezTo>
                    <a:pt x="667" y="869"/>
                    <a:pt x="870" y="679"/>
                    <a:pt x="870" y="441"/>
                  </a:cubicBezTo>
                  <a:cubicBezTo>
                    <a:pt x="870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8689827" y="4005603"/>
              <a:ext cx="176616" cy="129172"/>
            </a:xfrm>
            <a:custGeom>
              <a:avLst/>
              <a:gdLst/>
              <a:ahLst/>
              <a:cxnLst/>
              <a:rect l="l" t="t" r="r" b="b"/>
              <a:pathLst>
                <a:path w="4966" h="3632" extrusionOk="0">
                  <a:moveTo>
                    <a:pt x="1418" y="0"/>
                  </a:moveTo>
                  <a:cubicBezTo>
                    <a:pt x="1168" y="24"/>
                    <a:pt x="918" y="60"/>
                    <a:pt x="656" y="143"/>
                  </a:cubicBezTo>
                  <a:cubicBezTo>
                    <a:pt x="441" y="203"/>
                    <a:pt x="215" y="298"/>
                    <a:pt x="1" y="441"/>
                  </a:cubicBezTo>
                  <a:cubicBezTo>
                    <a:pt x="37" y="453"/>
                    <a:pt x="60" y="453"/>
                    <a:pt x="96" y="465"/>
                  </a:cubicBezTo>
                  <a:cubicBezTo>
                    <a:pt x="239" y="512"/>
                    <a:pt x="394" y="560"/>
                    <a:pt x="525" y="631"/>
                  </a:cubicBezTo>
                  <a:cubicBezTo>
                    <a:pt x="799" y="762"/>
                    <a:pt x="1061" y="929"/>
                    <a:pt x="1334" y="1155"/>
                  </a:cubicBezTo>
                  <a:cubicBezTo>
                    <a:pt x="1584" y="1358"/>
                    <a:pt x="1823" y="1596"/>
                    <a:pt x="2049" y="1870"/>
                  </a:cubicBezTo>
                  <a:cubicBezTo>
                    <a:pt x="2108" y="1941"/>
                    <a:pt x="2168" y="2001"/>
                    <a:pt x="2204" y="2072"/>
                  </a:cubicBezTo>
                  <a:cubicBezTo>
                    <a:pt x="2299" y="2179"/>
                    <a:pt x="2382" y="2286"/>
                    <a:pt x="2489" y="2382"/>
                  </a:cubicBezTo>
                  <a:lnTo>
                    <a:pt x="2561" y="2465"/>
                  </a:lnTo>
                  <a:cubicBezTo>
                    <a:pt x="2680" y="2584"/>
                    <a:pt x="2787" y="2715"/>
                    <a:pt x="2906" y="2834"/>
                  </a:cubicBezTo>
                  <a:cubicBezTo>
                    <a:pt x="3037" y="2977"/>
                    <a:pt x="3156" y="3096"/>
                    <a:pt x="3263" y="3203"/>
                  </a:cubicBezTo>
                  <a:cubicBezTo>
                    <a:pt x="3394" y="3322"/>
                    <a:pt x="3549" y="3429"/>
                    <a:pt x="3692" y="3513"/>
                  </a:cubicBezTo>
                  <a:cubicBezTo>
                    <a:pt x="3847" y="3596"/>
                    <a:pt x="3989" y="3632"/>
                    <a:pt x="4144" y="3632"/>
                  </a:cubicBezTo>
                  <a:lnTo>
                    <a:pt x="4168" y="3632"/>
                  </a:lnTo>
                  <a:cubicBezTo>
                    <a:pt x="4335" y="3632"/>
                    <a:pt x="4501" y="3560"/>
                    <a:pt x="4632" y="3453"/>
                  </a:cubicBezTo>
                  <a:cubicBezTo>
                    <a:pt x="4740" y="3370"/>
                    <a:pt x="4823" y="3251"/>
                    <a:pt x="4882" y="3120"/>
                  </a:cubicBezTo>
                  <a:cubicBezTo>
                    <a:pt x="4930" y="3001"/>
                    <a:pt x="4966" y="2858"/>
                    <a:pt x="4966" y="2679"/>
                  </a:cubicBezTo>
                  <a:cubicBezTo>
                    <a:pt x="4966" y="2548"/>
                    <a:pt x="4930" y="2405"/>
                    <a:pt x="4882" y="2239"/>
                  </a:cubicBezTo>
                  <a:cubicBezTo>
                    <a:pt x="4811" y="1965"/>
                    <a:pt x="4680" y="1691"/>
                    <a:pt x="4501" y="1417"/>
                  </a:cubicBezTo>
                  <a:cubicBezTo>
                    <a:pt x="4347" y="1191"/>
                    <a:pt x="4156" y="989"/>
                    <a:pt x="3894" y="798"/>
                  </a:cubicBezTo>
                  <a:cubicBezTo>
                    <a:pt x="3620" y="596"/>
                    <a:pt x="3323" y="441"/>
                    <a:pt x="3001" y="298"/>
                  </a:cubicBezTo>
                  <a:cubicBezTo>
                    <a:pt x="2537" y="96"/>
                    <a:pt x="2061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8316365" y="4570945"/>
              <a:ext cx="209229" cy="198204"/>
            </a:xfrm>
            <a:custGeom>
              <a:avLst/>
              <a:gdLst/>
              <a:ahLst/>
              <a:cxnLst/>
              <a:rect l="l" t="t" r="r" b="b"/>
              <a:pathLst>
                <a:path w="5883" h="5573" extrusionOk="0">
                  <a:moveTo>
                    <a:pt x="1" y="1"/>
                  </a:moveTo>
                  <a:cubicBezTo>
                    <a:pt x="48" y="739"/>
                    <a:pt x="179" y="1417"/>
                    <a:pt x="393" y="2025"/>
                  </a:cubicBezTo>
                  <a:cubicBezTo>
                    <a:pt x="489" y="2358"/>
                    <a:pt x="644" y="2679"/>
                    <a:pt x="822" y="3013"/>
                  </a:cubicBezTo>
                  <a:cubicBezTo>
                    <a:pt x="989" y="3310"/>
                    <a:pt x="1179" y="3608"/>
                    <a:pt x="1417" y="3906"/>
                  </a:cubicBezTo>
                  <a:cubicBezTo>
                    <a:pt x="1620" y="4168"/>
                    <a:pt x="1894" y="4430"/>
                    <a:pt x="2203" y="4680"/>
                  </a:cubicBezTo>
                  <a:cubicBezTo>
                    <a:pt x="2501" y="4918"/>
                    <a:pt x="2799" y="5108"/>
                    <a:pt x="3108" y="5263"/>
                  </a:cubicBezTo>
                  <a:cubicBezTo>
                    <a:pt x="3441" y="5418"/>
                    <a:pt x="3811" y="5525"/>
                    <a:pt x="4156" y="5561"/>
                  </a:cubicBezTo>
                  <a:cubicBezTo>
                    <a:pt x="4239" y="5573"/>
                    <a:pt x="4323" y="5573"/>
                    <a:pt x="4394" y="5573"/>
                  </a:cubicBezTo>
                  <a:cubicBezTo>
                    <a:pt x="4477" y="5573"/>
                    <a:pt x="4584" y="5573"/>
                    <a:pt x="4692" y="5561"/>
                  </a:cubicBezTo>
                  <a:cubicBezTo>
                    <a:pt x="4763" y="5537"/>
                    <a:pt x="4858" y="5525"/>
                    <a:pt x="4954" y="5501"/>
                  </a:cubicBezTo>
                  <a:cubicBezTo>
                    <a:pt x="5049" y="5465"/>
                    <a:pt x="5120" y="5442"/>
                    <a:pt x="5192" y="5394"/>
                  </a:cubicBezTo>
                  <a:cubicBezTo>
                    <a:pt x="5513" y="5227"/>
                    <a:pt x="5847" y="4882"/>
                    <a:pt x="5870" y="4453"/>
                  </a:cubicBezTo>
                  <a:cubicBezTo>
                    <a:pt x="5882" y="4275"/>
                    <a:pt x="5835" y="4084"/>
                    <a:pt x="5727" y="3918"/>
                  </a:cubicBezTo>
                  <a:cubicBezTo>
                    <a:pt x="5644" y="3751"/>
                    <a:pt x="5513" y="3608"/>
                    <a:pt x="5346" y="3453"/>
                  </a:cubicBezTo>
                  <a:cubicBezTo>
                    <a:pt x="5275" y="3394"/>
                    <a:pt x="5180" y="3334"/>
                    <a:pt x="5108" y="3299"/>
                  </a:cubicBezTo>
                  <a:cubicBezTo>
                    <a:pt x="5013" y="3239"/>
                    <a:pt x="4930" y="3191"/>
                    <a:pt x="4811" y="3120"/>
                  </a:cubicBezTo>
                  <a:cubicBezTo>
                    <a:pt x="4656" y="3025"/>
                    <a:pt x="4477" y="2929"/>
                    <a:pt x="4275" y="2846"/>
                  </a:cubicBezTo>
                  <a:cubicBezTo>
                    <a:pt x="4025" y="2739"/>
                    <a:pt x="3751" y="2644"/>
                    <a:pt x="3608" y="2584"/>
                  </a:cubicBezTo>
                  <a:lnTo>
                    <a:pt x="3561" y="2560"/>
                  </a:lnTo>
                  <a:cubicBezTo>
                    <a:pt x="3430" y="2525"/>
                    <a:pt x="3311" y="2465"/>
                    <a:pt x="3168" y="2417"/>
                  </a:cubicBezTo>
                  <a:cubicBezTo>
                    <a:pt x="2977" y="2346"/>
                    <a:pt x="2810" y="2263"/>
                    <a:pt x="2668" y="2191"/>
                  </a:cubicBezTo>
                  <a:cubicBezTo>
                    <a:pt x="2632" y="2179"/>
                    <a:pt x="2596" y="2167"/>
                    <a:pt x="2560" y="2144"/>
                  </a:cubicBezTo>
                  <a:cubicBezTo>
                    <a:pt x="2382" y="2072"/>
                    <a:pt x="2215" y="1989"/>
                    <a:pt x="2060" y="1894"/>
                  </a:cubicBezTo>
                  <a:cubicBezTo>
                    <a:pt x="1715" y="1703"/>
                    <a:pt x="1406" y="1477"/>
                    <a:pt x="1120" y="1239"/>
                  </a:cubicBezTo>
                  <a:cubicBezTo>
                    <a:pt x="822" y="989"/>
                    <a:pt x="548" y="715"/>
                    <a:pt x="334" y="441"/>
                  </a:cubicBezTo>
                  <a:cubicBezTo>
                    <a:pt x="191" y="286"/>
                    <a:pt x="96" y="1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8798228" y="4669174"/>
              <a:ext cx="36027" cy="36027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489" y="1"/>
                  </a:moveTo>
                  <a:cubicBezTo>
                    <a:pt x="358" y="1"/>
                    <a:pt x="239" y="60"/>
                    <a:pt x="144" y="144"/>
                  </a:cubicBezTo>
                  <a:cubicBezTo>
                    <a:pt x="37" y="251"/>
                    <a:pt x="1" y="382"/>
                    <a:pt x="1" y="513"/>
                  </a:cubicBezTo>
                  <a:cubicBezTo>
                    <a:pt x="13" y="798"/>
                    <a:pt x="239" y="1013"/>
                    <a:pt x="513" y="1013"/>
                  </a:cubicBezTo>
                  <a:cubicBezTo>
                    <a:pt x="644" y="1013"/>
                    <a:pt x="763" y="953"/>
                    <a:pt x="858" y="858"/>
                  </a:cubicBezTo>
                  <a:cubicBezTo>
                    <a:pt x="965" y="751"/>
                    <a:pt x="1013" y="620"/>
                    <a:pt x="1013" y="489"/>
                  </a:cubicBezTo>
                  <a:cubicBezTo>
                    <a:pt x="989" y="203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326892" y="42380"/>
            <a:ext cx="3355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diện tích: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9" y="606709"/>
            <a:ext cx="421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 Nếu “gộp” hai hình D và E  ta được hình gì?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 Hoặc hình C tách thành hai hình gì?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791" y="2896970"/>
            <a:ext cx="8491437" cy="1077218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“gộp” hai hình D và E ta được hình C.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hình C tách thành hai hình D và E.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872" y="4049990"/>
            <a:ext cx="8679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0700" algn="just"/>
            <a:r>
              <a:rPr lang="nl-NL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C bằng tổng diện tích hai hình D và E”.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46284C-D534-7E54-5C7B-578F444C2E2B}"/>
              </a:ext>
            </a:extLst>
          </p:cNvPr>
          <p:cNvGrpSpPr/>
          <p:nvPr/>
        </p:nvGrpSpPr>
        <p:grpSpPr>
          <a:xfrm>
            <a:off x="4585351" y="338484"/>
            <a:ext cx="1924533" cy="1915945"/>
            <a:chOff x="5151284" y="127681"/>
            <a:chExt cx="1924533" cy="19159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04362A-DBB5-8F82-72AC-B2287907C5EA}"/>
                </a:ext>
              </a:extLst>
            </p:cNvPr>
            <p:cNvGrpSpPr/>
            <p:nvPr/>
          </p:nvGrpSpPr>
          <p:grpSpPr>
            <a:xfrm>
              <a:off x="5151284" y="127681"/>
              <a:ext cx="640507" cy="1915945"/>
              <a:chOff x="5151284" y="127681"/>
              <a:chExt cx="640507" cy="191594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20B4D3-8F76-7778-1979-CAB348E0B577}"/>
                  </a:ext>
                </a:extLst>
              </p:cNvPr>
              <p:cNvSpPr/>
              <p:nvPr/>
            </p:nvSpPr>
            <p:spPr>
              <a:xfrm>
                <a:off x="5151711" y="769192"/>
                <a:ext cx="640080" cy="640080"/>
              </a:xfrm>
              <a:prstGeom prst="rect">
                <a:avLst/>
              </a:prstGeom>
              <a:solidFill>
                <a:schemeClr val="accent6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12C3D1-224F-B890-AFB1-07ABC29EF4F9}"/>
                  </a:ext>
                </a:extLst>
              </p:cNvPr>
              <p:cNvSpPr/>
              <p:nvPr/>
            </p:nvSpPr>
            <p:spPr>
              <a:xfrm>
                <a:off x="5151711" y="1403546"/>
                <a:ext cx="640080" cy="640080"/>
              </a:xfrm>
              <a:prstGeom prst="rect">
                <a:avLst/>
              </a:prstGeom>
              <a:solidFill>
                <a:schemeClr val="accent6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BDE78F-373D-C10D-16D1-01F9B5BB453F}"/>
                  </a:ext>
                </a:extLst>
              </p:cNvPr>
              <p:cNvSpPr/>
              <p:nvPr/>
            </p:nvSpPr>
            <p:spPr>
              <a:xfrm>
                <a:off x="5151284" y="127681"/>
                <a:ext cx="640080" cy="640080"/>
              </a:xfrm>
              <a:prstGeom prst="rect">
                <a:avLst/>
              </a:prstGeom>
              <a:solidFill>
                <a:schemeClr val="accent6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D095CF-868B-4005-7E30-F876DF8E1D3E}"/>
                </a:ext>
              </a:extLst>
            </p:cNvPr>
            <p:cNvGrpSpPr/>
            <p:nvPr/>
          </p:nvGrpSpPr>
          <p:grpSpPr>
            <a:xfrm>
              <a:off x="5791791" y="766329"/>
              <a:ext cx="1284026" cy="1277297"/>
              <a:chOff x="5791791" y="766329"/>
              <a:chExt cx="1284026" cy="127729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014289-C51E-0A65-0381-75EC46C01D89}"/>
                  </a:ext>
                </a:extLst>
              </p:cNvPr>
              <p:cNvSpPr/>
              <p:nvPr/>
            </p:nvSpPr>
            <p:spPr>
              <a:xfrm>
                <a:off x="5791791" y="766329"/>
                <a:ext cx="640080" cy="640080"/>
              </a:xfrm>
              <a:prstGeom prst="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685126-023A-B734-BF06-66A6453A0CE8}"/>
                  </a:ext>
                </a:extLst>
              </p:cNvPr>
              <p:cNvSpPr/>
              <p:nvPr/>
            </p:nvSpPr>
            <p:spPr>
              <a:xfrm>
                <a:off x="5791791" y="1403546"/>
                <a:ext cx="640080" cy="640080"/>
              </a:xfrm>
              <a:prstGeom prst="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BD8CD4-C71B-24CC-07D0-8814EA55CAB5}"/>
                  </a:ext>
                </a:extLst>
              </p:cNvPr>
              <p:cNvSpPr/>
              <p:nvPr/>
            </p:nvSpPr>
            <p:spPr>
              <a:xfrm>
                <a:off x="6435737" y="766329"/>
                <a:ext cx="640080" cy="640080"/>
              </a:xfrm>
              <a:prstGeom prst="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94F8EC-F722-3E4E-C0E8-862E24EC5892}"/>
                  </a:ext>
                </a:extLst>
              </p:cNvPr>
              <p:cNvSpPr/>
              <p:nvPr/>
            </p:nvSpPr>
            <p:spPr>
              <a:xfrm>
                <a:off x="6435737" y="1403546"/>
                <a:ext cx="640080" cy="640080"/>
              </a:xfrm>
              <a:prstGeom prst="rect">
                <a:avLst/>
              </a:pr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5C4DA-B097-6855-3C8E-106B3BA68DED}"/>
              </a:ext>
            </a:extLst>
          </p:cNvPr>
          <p:cNvGrpSpPr/>
          <p:nvPr/>
        </p:nvGrpSpPr>
        <p:grpSpPr>
          <a:xfrm>
            <a:off x="6748513" y="334767"/>
            <a:ext cx="640507" cy="1915945"/>
            <a:chOff x="5151284" y="127681"/>
            <a:chExt cx="640507" cy="19159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FFD091-14AA-8AB5-53A7-4FAF1221943B}"/>
                </a:ext>
              </a:extLst>
            </p:cNvPr>
            <p:cNvSpPr/>
            <p:nvPr/>
          </p:nvSpPr>
          <p:spPr>
            <a:xfrm>
              <a:off x="5151711" y="769192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6B3344-3D33-82A2-BA5D-244EA3007095}"/>
                </a:ext>
              </a:extLst>
            </p:cNvPr>
            <p:cNvSpPr/>
            <p:nvPr/>
          </p:nvSpPr>
          <p:spPr>
            <a:xfrm>
              <a:off x="5151711" y="1403546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D12BE9-A977-E897-1FFF-5A53CB1B11DB}"/>
                </a:ext>
              </a:extLst>
            </p:cNvPr>
            <p:cNvSpPr/>
            <p:nvPr/>
          </p:nvSpPr>
          <p:spPr>
            <a:xfrm>
              <a:off x="5151284" y="127681"/>
              <a:ext cx="640080" cy="64008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0CF38E-6070-9BAD-641E-6233F4227537}"/>
              </a:ext>
            </a:extLst>
          </p:cNvPr>
          <p:cNvGrpSpPr/>
          <p:nvPr/>
        </p:nvGrpSpPr>
        <p:grpSpPr>
          <a:xfrm>
            <a:off x="7582417" y="955979"/>
            <a:ext cx="1284026" cy="1277297"/>
            <a:chOff x="5791791" y="766329"/>
            <a:chExt cx="1284026" cy="12772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A929A3-06B1-391D-EA3A-3E96B2AA3BE2}"/>
                </a:ext>
              </a:extLst>
            </p:cNvPr>
            <p:cNvSpPr/>
            <p:nvPr/>
          </p:nvSpPr>
          <p:spPr>
            <a:xfrm>
              <a:off x="5791791" y="766329"/>
              <a:ext cx="640080" cy="640080"/>
            </a:xfrm>
            <a:prstGeom prst="rect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316D9F-02FB-DD46-AF6D-629516997E4C}"/>
                </a:ext>
              </a:extLst>
            </p:cNvPr>
            <p:cNvSpPr/>
            <p:nvPr/>
          </p:nvSpPr>
          <p:spPr>
            <a:xfrm>
              <a:off x="5791791" y="1403546"/>
              <a:ext cx="640080" cy="640080"/>
            </a:xfrm>
            <a:prstGeom prst="rect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5A631D-1B3F-D7D3-6D05-5E065DDC3CE0}"/>
                </a:ext>
              </a:extLst>
            </p:cNvPr>
            <p:cNvSpPr/>
            <p:nvPr/>
          </p:nvSpPr>
          <p:spPr>
            <a:xfrm>
              <a:off x="6435737" y="766329"/>
              <a:ext cx="640080" cy="640080"/>
            </a:xfrm>
            <a:prstGeom prst="rect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9FD630-DF3F-6CAC-8377-E4B3A29B4275}"/>
                </a:ext>
              </a:extLst>
            </p:cNvPr>
            <p:cNvSpPr/>
            <p:nvPr/>
          </p:nvSpPr>
          <p:spPr>
            <a:xfrm>
              <a:off x="6435737" y="1403546"/>
              <a:ext cx="640080" cy="640080"/>
            </a:xfrm>
            <a:prstGeom prst="rect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291FDE-4F63-CBB2-224E-C6105879F9EF}"/>
              </a:ext>
            </a:extLst>
          </p:cNvPr>
          <p:cNvSpPr/>
          <p:nvPr/>
        </p:nvSpPr>
        <p:spPr>
          <a:xfrm>
            <a:off x="5397293" y="2247377"/>
            <a:ext cx="3369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        D         E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4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310222" y="1668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6">
                    <a:lumMod val="50000"/>
                  </a:schemeClr>
                </a:solidFill>
              </a:rPr>
              <a:t>Thực hành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70" y="409710"/>
            <a:ext cx="8183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0700"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sánh diện tích một số hình phẳng trong bộ đồ dùng học tập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" name="Picture 16">
            <a:extLst>
              <a:ext uri="{FF2B5EF4-FFF2-40B4-BE49-F238E27FC236}">
                <a16:creationId xmlns:a16="http://schemas.microsoft.com/office/drawing/2014/main" id="{1462FF9F-EAF8-4B39-9FBB-966BAE68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8044" y="3546313"/>
            <a:ext cx="1797394" cy="17030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9CF6C9-EBDE-4766-B082-7F4FA01AF6F6}"/>
              </a:ext>
            </a:extLst>
          </p:cNvPr>
          <p:cNvSpPr/>
          <p:nvPr/>
        </p:nvSpPr>
        <p:spPr>
          <a:xfrm>
            <a:off x="103754" y="1579280"/>
            <a:ext cx="2743200" cy="2743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59D7A9F-CEF5-727C-1082-66EF2F3DEDF8}"/>
              </a:ext>
            </a:extLst>
          </p:cNvPr>
          <p:cNvSpPr/>
          <p:nvPr/>
        </p:nvSpPr>
        <p:spPr>
          <a:xfrm>
            <a:off x="861484" y="1864401"/>
            <a:ext cx="1797394" cy="1632989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C8DE6-A8E8-8503-0FA3-389999D23185}"/>
              </a:ext>
            </a:extLst>
          </p:cNvPr>
          <p:cNvSpPr/>
          <p:nvPr/>
        </p:nvSpPr>
        <p:spPr>
          <a:xfrm>
            <a:off x="2944659" y="1600258"/>
            <a:ext cx="5818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0700" algn="just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520700"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20700"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diện tích hình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668</Words>
  <Application>Microsoft Office PowerPoint</Application>
  <PresentationFormat>Trình chiếu Trên màn hình (16:9)</PresentationFormat>
  <Paragraphs>69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Wingdings</vt:lpstr>
      <vt:lpstr>Times New Roman</vt:lpstr>
      <vt:lpstr>Calibri Light</vt:lpstr>
      <vt:lpstr>Luckiest Guy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Administrator</dc:creator>
  <cp:lastModifiedBy>ADMIN</cp:lastModifiedBy>
  <cp:revision>45</cp:revision>
  <dcterms:modified xsi:type="dcterms:W3CDTF">2025-05-08T13:10:03Z</dcterms:modified>
</cp:coreProperties>
</file>