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64"/>
    <p:restoredTop sz="95170"/>
  </p:normalViewPr>
  <p:slideViewPr>
    <p:cSldViewPr snapToGrid="0">
      <p:cViewPr varScale="1">
        <p:scale>
          <a:sx n="96" d="100"/>
          <a:sy n="96" d="100"/>
        </p:scale>
        <p:origin x="3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9035B0-DDEE-544F-9970-04AFBCFBE4DB}" type="doc">
      <dgm:prSet loTypeId="urn:microsoft.com/office/officeart/2005/8/layout/hierarchy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B6FD31-F3E3-9146-892F-4B765EE4589B}">
      <dgm:prSet phldrT="[Text]"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1. VỀ PHẨM CHẤT</a:t>
          </a:r>
        </a:p>
      </dgm:t>
    </dgm:pt>
    <dgm:pt modelId="{4641AA01-625B-8E45-BA64-CA2E5B437AAD}" type="parTrans" cxnId="{EDAA5ED5-C5C6-7E48-9B0A-437FD5063A0B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30F7D-8C7C-9A43-8C99-FC64319880E7}" type="sibTrans" cxnId="{EDAA5ED5-C5C6-7E48-9B0A-437FD5063A0B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2EA427-11C2-554F-96C9-7C65D8D12CED}">
      <dgm:prSet phldrT="[Text]" custT="1"/>
      <dgm:spPr/>
      <dgm:t>
        <a:bodyPr/>
        <a:lstStyle/>
        <a:p>
          <a:r>
            <a:rPr lang="vi-VN" sz="2200" b="1" dirty="0">
              <a:latin typeface="+mj-lt"/>
            </a:rPr>
            <a:t>- Tích cực trong tập luyện và hoạt động tập thể.</a:t>
          </a:r>
          <a:endParaRPr lang="en-US" sz="2200" b="1" dirty="0">
            <a:latin typeface="+mj-lt"/>
            <a:cs typeface="Times New Roman" panose="02020603050405020304" pitchFamily="18" charset="0"/>
          </a:endParaRPr>
        </a:p>
      </dgm:t>
    </dgm:pt>
    <dgm:pt modelId="{77BFCCA7-D140-E74D-8397-2351A5F871F3}" type="parTrans" cxnId="{9FB759E9-8552-5C4F-8A0A-B81504FA4DBE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414161-3860-6445-9090-81EC76E3F0A4}" type="sibTrans" cxnId="{9FB759E9-8552-5C4F-8A0A-B81504FA4DBE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12E281-E39E-154B-A220-3D471BF6BE53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I. MỤC TIÊU BÀI HỌC</a:t>
          </a:r>
        </a:p>
      </dgm:t>
    </dgm:pt>
    <dgm:pt modelId="{52D102E2-DEBE-6A4C-81C5-1953B8A2D973}" type="sibTrans" cxnId="{557CBDB3-DFA6-0345-9E91-5C38CE4FCAB6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AC68E-A0A4-664B-9669-B85D74238432}" type="parTrans" cxnId="{557CBDB3-DFA6-0345-9E91-5C38CE4FCAB6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2B90CD-574D-1A4A-93D3-650E2A1FAEC5}">
      <dgm:prSet phldrT="[Text]" custT="1"/>
      <dgm:spPr/>
      <dgm:t>
        <a:bodyPr/>
        <a:lstStyle/>
        <a:p>
          <a:r>
            <a:rPr lang="en-US" sz="28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2. VỀ NĂNG LỰC</a:t>
          </a:r>
        </a:p>
      </dgm:t>
    </dgm:pt>
    <dgm:pt modelId="{37897909-27C6-4749-97CE-7DD998C79F87}" type="sibTrans" cxnId="{936ADC7A-5E13-8440-B267-9840D596D010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52B3C6-2C1C-8541-BD7F-A001A0F1FC25}" type="parTrans" cxnId="{936ADC7A-5E13-8440-B267-9840D596D010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C5BBA2-F0AF-DE40-AD9B-D96E4C638E95}">
      <dgm:prSet phldrT="[Text]" custT="1"/>
      <dgm:spPr/>
      <dgm:t>
        <a:bodyPr/>
        <a:lstStyle/>
        <a:p>
          <a:r>
            <a:rPr lang="en-US" sz="22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Năng</a:t>
          </a:r>
          <a:r>
            <a: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2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lực</a:t>
          </a:r>
          <a:r>
            <a: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2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chung</a:t>
          </a:r>
          <a:endParaRPr lang="en-US" sz="22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D741F1-414C-0D48-97D1-84686C3B579A}" type="sibTrans" cxnId="{8FE7BABE-2683-FC42-86EF-4F4C70A0CE96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B344E9-2711-8347-8569-70B060B34322}" type="parTrans" cxnId="{8FE7BABE-2683-FC42-86EF-4F4C70A0CE96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004FC-20E3-644C-AAF6-24C75ABCDF06}">
      <dgm:prSet phldrT="[Text]" custT="1"/>
      <dgm:spPr/>
      <dgm:t>
        <a:bodyPr/>
        <a:lstStyle/>
        <a:p>
          <a:r>
            <a:rPr lang="en-US" sz="22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Năng</a:t>
          </a:r>
          <a:r>
            <a: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2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lực</a:t>
          </a:r>
          <a:r>
            <a: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2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đặc</a:t>
          </a:r>
          <a:r>
            <a:rPr lang="en-U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200" b="1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thù</a:t>
          </a:r>
          <a:endParaRPr lang="en-US" sz="22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BD394D-BF61-7947-B007-8E3B0FDB25B1}" type="sibTrans" cxnId="{7E1477B8-AB2B-4942-BF17-EEF0D95FD3B2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2F2E89-5569-F845-A878-B6ED93DF9EDB}" type="parTrans" cxnId="{7E1477B8-AB2B-4942-BF17-EEF0D95FD3B2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BECE74-D69D-FD43-B0DF-2502AEB5E30A}" type="pres">
      <dgm:prSet presAssocID="{819035B0-DDEE-544F-9970-04AFBCFBE4DB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63DD7781-32D3-0D49-8FBE-0F2AB78FB518}" type="pres">
      <dgm:prSet presAssocID="{4B12E281-E39E-154B-A220-3D471BF6BE53}" presName="hierRoot1" presStyleCnt="0"/>
      <dgm:spPr/>
    </dgm:pt>
    <dgm:pt modelId="{C7DD1191-E289-4843-BD01-DFCDBF26DDF4}" type="pres">
      <dgm:prSet presAssocID="{4B12E281-E39E-154B-A220-3D471BF6BE53}" presName="composite" presStyleCnt="0"/>
      <dgm:spPr/>
    </dgm:pt>
    <dgm:pt modelId="{331F59CB-5681-C945-8886-AD3E1A2F15E3}" type="pres">
      <dgm:prSet presAssocID="{4B12E281-E39E-154B-A220-3D471BF6BE53}" presName="background" presStyleLbl="node0" presStyleIdx="0" presStyleCnt="1"/>
      <dgm:spPr>
        <a:solidFill>
          <a:schemeClr val="accent5">
            <a:lumMod val="60000"/>
            <a:lumOff val="40000"/>
          </a:schemeClr>
        </a:solidFill>
      </dgm:spPr>
    </dgm:pt>
    <dgm:pt modelId="{BF255280-7E3F-A649-843A-780BC0ACEBC6}" type="pres">
      <dgm:prSet presAssocID="{4B12E281-E39E-154B-A220-3D471BF6BE53}" presName="text" presStyleLbl="fgAcc0" presStyleIdx="0" presStyleCnt="1" custScaleX="221524" custScaleY="91706">
        <dgm:presLayoutVars>
          <dgm:chPref val="3"/>
        </dgm:presLayoutVars>
      </dgm:prSet>
      <dgm:spPr/>
    </dgm:pt>
    <dgm:pt modelId="{888DE7EC-A0E5-AA45-B359-4AE3665FE741}" type="pres">
      <dgm:prSet presAssocID="{4B12E281-E39E-154B-A220-3D471BF6BE53}" presName="hierChild2" presStyleCnt="0"/>
      <dgm:spPr/>
    </dgm:pt>
    <dgm:pt modelId="{A8530238-5620-D146-92B8-061BD796EEDD}" type="pres">
      <dgm:prSet presAssocID="{8452B3C6-2C1C-8541-BD7F-A001A0F1FC25}" presName="Name10" presStyleLbl="parChTrans1D2" presStyleIdx="0" presStyleCnt="2"/>
      <dgm:spPr/>
    </dgm:pt>
    <dgm:pt modelId="{F0B1BC84-9CBD-E849-B56A-1DCCBAA18924}" type="pres">
      <dgm:prSet presAssocID="{1E2B90CD-574D-1A4A-93D3-650E2A1FAEC5}" presName="hierRoot2" presStyleCnt="0"/>
      <dgm:spPr/>
    </dgm:pt>
    <dgm:pt modelId="{22C9081D-13FB-604F-882B-E51AD27E065A}" type="pres">
      <dgm:prSet presAssocID="{1E2B90CD-574D-1A4A-93D3-650E2A1FAEC5}" presName="composite2" presStyleCnt="0"/>
      <dgm:spPr/>
    </dgm:pt>
    <dgm:pt modelId="{6B69470F-B778-8441-8CF9-722B2D885BD9}" type="pres">
      <dgm:prSet presAssocID="{1E2B90CD-574D-1A4A-93D3-650E2A1FAEC5}" presName="background2" presStyleLbl="node2" presStyleIdx="0" presStyleCnt="2"/>
      <dgm:spPr/>
    </dgm:pt>
    <dgm:pt modelId="{90C429D4-C34F-3749-B289-A1E19732A2CD}" type="pres">
      <dgm:prSet presAssocID="{1E2B90CD-574D-1A4A-93D3-650E2A1FAEC5}" presName="text2" presStyleLbl="fgAcc2" presStyleIdx="0" presStyleCnt="2" custScaleX="154941">
        <dgm:presLayoutVars>
          <dgm:chPref val="3"/>
        </dgm:presLayoutVars>
      </dgm:prSet>
      <dgm:spPr/>
    </dgm:pt>
    <dgm:pt modelId="{57CACA6A-8C30-5441-9C7C-E7B2D23418E9}" type="pres">
      <dgm:prSet presAssocID="{1E2B90CD-574D-1A4A-93D3-650E2A1FAEC5}" presName="hierChild3" presStyleCnt="0"/>
      <dgm:spPr/>
    </dgm:pt>
    <dgm:pt modelId="{BA1EF189-4008-124A-AB29-ED4D2C0BCAAD}" type="pres">
      <dgm:prSet presAssocID="{482F2E89-5569-F845-A878-B6ED93DF9EDB}" presName="Name17" presStyleLbl="parChTrans1D3" presStyleIdx="0" presStyleCnt="3"/>
      <dgm:spPr/>
    </dgm:pt>
    <dgm:pt modelId="{A1EDD96C-71DC-FA4D-8F1C-11884B14BBC8}" type="pres">
      <dgm:prSet presAssocID="{268004FC-20E3-644C-AAF6-24C75ABCDF06}" presName="hierRoot3" presStyleCnt="0"/>
      <dgm:spPr/>
    </dgm:pt>
    <dgm:pt modelId="{209557E5-D199-C346-9403-36BB8015C63B}" type="pres">
      <dgm:prSet presAssocID="{268004FC-20E3-644C-AAF6-24C75ABCDF06}" presName="composite3" presStyleCnt="0"/>
      <dgm:spPr/>
    </dgm:pt>
    <dgm:pt modelId="{2EEF8E43-A8C0-664C-848D-088DC0200908}" type="pres">
      <dgm:prSet presAssocID="{268004FC-20E3-644C-AAF6-24C75ABCDF06}" presName="background3" presStyleLbl="node3" presStyleIdx="0" presStyleCnt="3"/>
      <dgm:spPr>
        <a:solidFill>
          <a:srgbClr val="00B0F0"/>
        </a:solidFill>
      </dgm:spPr>
    </dgm:pt>
    <dgm:pt modelId="{F0AB4984-2DC0-B144-BF79-DBEC218F3C7A}" type="pres">
      <dgm:prSet presAssocID="{268004FC-20E3-644C-AAF6-24C75ABCDF06}" presName="text3" presStyleLbl="fgAcc3" presStyleIdx="0" presStyleCnt="3">
        <dgm:presLayoutVars>
          <dgm:chPref val="3"/>
        </dgm:presLayoutVars>
      </dgm:prSet>
      <dgm:spPr/>
    </dgm:pt>
    <dgm:pt modelId="{509331F6-E5FE-A247-A753-33E7DB8BAAF7}" type="pres">
      <dgm:prSet presAssocID="{268004FC-20E3-644C-AAF6-24C75ABCDF06}" presName="hierChild4" presStyleCnt="0"/>
      <dgm:spPr/>
    </dgm:pt>
    <dgm:pt modelId="{29E093C4-AAE7-C049-833A-CEB3505E936B}" type="pres">
      <dgm:prSet presAssocID="{A7B344E9-2711-8347-8569-70B060B34322}" presName="Name17" presStyleLbl="parChTrans1D3" presStyleIdx="1" presStyleCnt="3"/>
      <dgm:spPr/>
    </dgm:pt>
    <dgm:pt modelId="{FE6B1D27-E7C9-1B43-84F1-6E2F0A015FF0}" type="pres">
      <dgm:prSet presAssocID="{83C5BBA2-F0AF-DE40-AD9B-D96E4C638E95}" presName="hierRoot3" presStyleCnt="0"/>
      <dgm:spPr/>
    </dgm:pt>
    <dgm:pt modelId="{AD64AE89-7380-D246-8CCB-4E10832C8B8B}" type="pres">
      <dgm:prSet presAssocID="{83C5BBA2-F0AF-DE40-AD9B-D96E4C638E95}" presName="composite3" presStyleCnt="0"/>
      <dgm:spPr/>
    </dgm:pt>
    <dgm:pt modelId="{8242F17B-84C5-5E47-8CAB-F4A91F664602}" type="pres">
      <dgm:prSet presAssocID="{83C5BBA2-F0AF-DE40-AD9B-D96E4C638E95}" presName="background3" presStyleLbl="node3" presStyleIdx="1" presStyleCnt="3"/>
      <dgm:spPr>
        <a:solidFill>
          <a:srgbClr val="00B0F0"/>
        </a:solidFill>
      </dgm:spPr>
    </dgm:pt>
    <dgm:pt modelId="{72821DDF-26FD-5045-A886-426D4E2182DE}" type="pres">
      <dgm:prSet presAssocID="{83C5BBA2-F0AF-DE40-AD9B-D96E4C638E95}" presName="text3" presStyleLbl="fgAcc3" presStyleIdx="1" presStyleCnt="3">
        <dgm:presLayoutVars>
          <dgm:chPref val="3"/>
        </dgm:presLayoutVars>
      </dgm:prSet>
      <dgm:spPr/>
    </dgm:pt>
    <dgm:pt modelId="{0C7DDEB2-6278-AD45-9FD0-BF26C4C376CE}" type="pres">
      <dgm:prSet presAssocID="{83C5BBA2-F0AF-DE40-AD9B-D96E4C638E95}" presName="hierChild4" presStyleCnt="0"/>
      <dgm:spPr/>
    </dgm:pt>
    <dgm:pt modelId="{1E01158F-6CC9-984B-B5FC-7080D3A191F2}" type="pres">
      <dgm:prSet presAssocID="{4641AA01-625B-8E45-BA64-CA2E5B437AAD}" presName="Name10" presStyleLbl="parChTrans1D2" presStyleIdx="1" presStyleCnt="2"/>
      <dgm:spPr/>
    </dgm:pt>
    <dgm:pt modelId="{B0834D01-AB62-134E-95BB-7FCC4ED227A0}" type="pres">
      <dgm:prSet presAssocID="{3AB6FD31-F3E3-9146-892F-4B765EE4589B}" presName="hierRoot2" presStyleCnt="0"/>
      <dgm:spPr/>
    </dgm:pt>
    <dgm:pt modelId="{1F402052-A0F4-E943-B7C4-F7C21A6F14FC}" type="pres">
      <dgm:prSet presAssocID="{3AB6FD31-F3E3-9146-892F-4B765EE4589B}" presName="composite2" presStyleCnt="0"/>
      <dgm:spPr/>
    </dgm:pt>
    <dgm:pt modelId="{B98CEAAC-4299-C54C-93FA-0656D835A0EE}" type="pres">
      <dgm:prSet presAssocID="{3AB6FD31-F3E3-9146-892F-4B765EE4589B}" presName="background2" presStyleLbl="node2" presStyleIdx="1" presStyleCnt="2"/>
      <dgm:spPr/>
    </dgm:pt>
    <dgm:pt modelId="{E106179D-3585-004B-AB27-E62BE449599D}" type="pres">
      <dgm:prSet presAssocID="{3AB6FD31-F3E3-9146-892F-4B765EE4589B}" presName="text2" presStyleLbl="fgAcc2" presStyleIdx="1" presStyleCnt="2" custScaleX="144916" custScaleY="92388">
        <dgm:presLayoutVars>
          <dgm:chPref val="3"/>
        </dgm:presLayoutVars>
      </dgm:prSet>
      <dgm:spPr/>
    </dgm:pt>
    <dgm:pt modelId="{BB399D3C-FAA9-314E-80D6-532483347C26}" type="pres">
      <dgm:prSet presAssocID="{3AB6FD31-F3E3-9146-892F-4B765EE4589B}" presName="hierChild3" presStyleCnt="0"/>
      <dgm:spPr/>
    </dgm:pt>
    <dgm:pt modelId="{74729ABE-2D73-6E4C-BBF7-0DD9477332E8}" type="pres">
      <dgm:prSet presAssocID="{77BFCCA7-D140-E74D-8397-2351A5F871F3}" presName="Name17" presStyleLbl="parChTrans1D3" presStyleIdx="2" presStyleCnt="3"/>
      <dgm:spPr/>
    </dgm:pt>
    <dgm:pt modelId="{2B4988A7-C8FD-7B48-A8D7-28A615290DEA}" type="pres">
      <dgm:prSet presAssocID="{212EA427-11C2-554F-96C9-7C65D8D12CED}" presName="hierRoot3" presStyleCnt="0"/>
      <dgm:spPr/>
    </dgm:pt>
    <dgm:pt modelId="{1803D8C7-3861-9041-B79A-131D381381D8}" type="pres">
      <dgm:prSet presAssocID="{212EA427-11C2-554F-96C9-7C65D8D12CED}" presName="composite3" presStyleCnt="0"/>
      <dgm:spPr/>
    </dgm:pt>
    <dgm:pt modelId="{0160194D-185D-BA47-BBB1-FF42A54F450E}" type="pres">
      <dgm:prSet presAssocID="{212EA427-11C2-554F-96C9-7C65D8D12CED}" presName="background3" presStyleLbl="node3" presStyleIdx="2" presStyleCnt="3"/>
      <dgm:spPr>
        <a:solidFill>
          <a:srgbClr val="00B0F0"/>
        </a:solidFill>
      </dgm:spPr>
    </dgm:pt>
    <dgm:pt modelId="{9AF9633F-815A-4449-BCC6-45B89A269EC2}" type="pres">
      <dgm:prSet presAssocID="{212EA427-11C2-554F-96C9-7C65D8D12CED}" presName="text3" presStyleLbl="fgAcc3" presStyleIdx="2" presStyleCnt="3">
        <dgm:presLayoutVars>
          <dgm:chPref val="3"/>
        </dgm:presLayoutVars>
      </dgm:prSet>
      <dgm:spPr/>
    </dgm:pt>
    <dgm:pt modelId="{35B09FE1-AC95-EB4D-B812-E8AF043AD2E3}" type="pres">
      <dgm:prSet presAssocID="{212EA427-11C2-554F-96C9-7C65D8D12CED}" presName="hierChild4" presStyleCnt="0"/>
      <dgm:spPr/>
    </dgm:pt>
  </dgm:ptLst>
  <dgm:cxnLst>
    <dgm:cxn modelId="{21B34104-EEDB-134B-89AA-E5850F961A9A}" type="presOf" srcId="{4641AA01-625B-8E45-BA64-CA2E5B437AAD}" destId="{1E01158F-6CC9-984B-B5FC-7080D3A191F2}" srcOrd="0" destOrd="0" presId="urn:microsoft.com/office/officeart/2005/8/layout/hierarchy1"/>
    <dgm:cxn modelId="{30FE1B0B-C3C7-0040-89FF-CD43D1F08C80}" type="presOf" srcId="{268004FC-20E3-644C-AAF6-24C75ABCDF06}" destId="{F0AB4984-2DC0-B144-BF79-DBEC218F3C7A}" srcOrd="0" destOrd="0" presId="urn:microsoft.com/office/officeart/2005/8/layout/hierarchy1"/>
    <dgm:cxn modelId="{CF6B1F0B-4F85-024F-A879-032622E62BA7}" type="presOf" srcId="{819035B0-DDEE-544F-9970-04AFBCFBE4DB}" destId="{14BECE74-D69D-FD43-B0DF-2502AEB5E30A}" srcOrd="0" destOrd="0" presId="urn:microsoft.com/office/officeart/2005/8/layout/hierarchy1"/>
    <dgm:cxn modelId="{6889061C-1097-E042-A8B9-C01996676C4D}" type="presOf" srcId="{482F2E89-5569-F845-A878-B6ED93DF9EDB}" destId="{BA1EF189-4008-124A-AB29-ED4D2C0BCAAD}" srcOrd="0" destOrd="0" presId="urn:microsoft.com/office/officeart/2005/8/layout/hierarchy1"/>
    <dgm:cxn modelId="{6B2DDD48-CE80-CE4A-A7FC-B312ABBB4C0D}" type="presOf" srcId="{4B12E281-E39E-154B-A220-3D471BF6BE53}" destId="{BF255280-7E3F-A649-843A-780BC0ACEBC6}" srcOrd="0" destOrd="0" presId="urn:microsoft.com/office/officeart/2005/8/layout/hierarchy1"/>
    <dgm:cxn modelId="{8F1FC14F-6423-C145-8273-DD84081701FF}" type="presOf" srcId="{3AB6FD31-F3E3-9146-892F-4B765EE4589B}" destId="{E106179D-3585-004B-AB27-E62BE449599D}" srcOrd="0" destOrd="0" presId="urn:microsoft.com/office/officeart/2005/8/layout/hierarchy1"/>
    <dgm:cxn modelId="{9D038B62-E106-B24D-B89B-AFA22E86589B}" type="presOf" srcId="{212EA427-11C2-554F-96C9-7C65D8D12CED}" destId="{9AF9633F-815A-4449-BCC6-45B89A269EC2}" srcOrd="0" destOrd="0" presId="urn:microsoft.com/office/officeart/2005/8/layout/hierarchy1"/>
    <dgm:cxn modelId="{7AF86666-B337-FB4E-B81B-C555BD3375F5}" type="presOf" srcId="{8452B3C6-2C1C-8541-BD7F-A001A0F1FC25}" destId="{A8530238-5620-D146-92B8-061BD796EEDD}" srcOrd="0" destOrd="0" presId="urn:microsoft.com/office/officeart/2005/8/layout/hierarchy1"/>
    <dgm:cxn modelId="{E7964D6F-E15B-924E-A0A3-974C5892F794}" type="presOf" srcId="{1E2B90CD-574D-1A4A-93D3-650E2A1FAEC5}" destId="{90C429D4-C34F-3749-B289-A1E19732A2CD}" srcOrd="0" destOrd="0" presId="urn:microsoft.com/office/officeart/2005/8/layout/hierarchy1"/>
    <dgm:cxn modelId="{936ADC7A-5E13-8440-B267-9840D596D010}" srcId="{4B12E281-E39E-154B-A220-3D471BF6BE53}" destId="{1E2B90CD-574D-1A4A-93D3-650E2A1FAEC5}" srcOrd="0" destOrd="0" parTransId="{8452B3C6-2C1C-8541-BD7F-A001A0F1FC25}" sibTransId="{37897909-27C6-4749-97CE-7DD998C79F87}"/>
    <dgm:cxn modelId="{AC1D0789-2861-254E-B049-4302B1487D6C}" type="presOf" srcId="{83C5BBA2-F0AF-DE40-AD9B-D96E4C638E95}" destId="{72821DDF-26FD-5045-A886-426D4E2182DE}" srcOrd="0" destOrd="0" presId="urn:microsoft.com/office/officeart/2005/8/layout/hierarchy1"/>
    <dgm:cxn modelId="{28DC9CB1-F311-8241-9359-066E83BBEECA}" type="presOf" srcId="{A7B344E9-2711-8347-8569-70B060B34322}" destId="{29E093C4-AAE7-C049-833A-CEB3505E936B}" srcOrd="0" destOrd="0" presId="urn:microsoft.com/office/officeart/2005/8/layout/hierarchy1"/>
    <dgm:cxn modelId="{557CBDB3-DFA6-0345-9E91-5C38CE4FCAB6}" srcId="{819035B0-DDEE-544F-9970-04AFBCFBE4DB}" destId="{4B12E281-E39E-154B-A220-3D471BF6BE53}" srcOrd="0" destOrd="0" parTransId="{CF8AC68E-A0A4-664B-9669-B85D74238432}" sibTransId="{52D102E2-DEBE-6A4C-81C5-1953B8A2D973}"/>
    <dgm:cxn modelId="{7E1477B8-AB2B-4942-BF17-EEF0D95FD3B2}" srcId="{1E2B90CD-574D-1A4A-93D3-650E2A1FAEC5}" destId="{268004FC-20E3-644C-AAF6-24C75ABCDF06}" srcOrd="0" destOrd="0" parTransId="{482F2E89-5569-F845-A878-B6ED93DF9EDB}" sibTransId="{F3BD394D-BF61-7947-B007-8E3B0FDB25B1}"/>
    <dgm:cxn modelId="{8FE7BABE-2683-FC42-86EF-4F4C70A0CE96}" srcId="{1E2B90CD-574D-1A4A-93D3-650E2A1FAEC5}" destId="{83C5BBA2-F0AF-DE40-AD9B-D96E4C638E95}" srcOrd="1" destOrd="0" parTransId="{A7B344E9-2711-8347-8569-70B060B34322}" sibTransId="{9FD741F1-414C-0D48-97D1-84686C3B579A}"/>
    <dgm:cxn modelId="{EDAA5ED5-C5C6-7E48-9B0A-437FD5063A0B}" srcId="{4B12E281-E39E-154B-A220-3D471BF6BE53}" destId="{3AB6FD31-F3E3-9146-892F-4B765EE4589B}" srcOrd="1" destOrd="0" parTransId="{4641AA01-625B-8E45-BA64-CA2E5B437AAD}" sibTransId="{D7C30F7D-8C7C-9A43-8C99-FC64319880E7}"/>
    <dgm:cxn modelId="{9FB759E9-8552-5C4F-8A0A-B81504FA4DBE}" srcId="{3AB6FD31-F3E3-9146-892F-4B765EE4589B}" destId="{212EA427-11C2-554F-96C9-7C65D8D12CED}" srcOrd="0" destOrd="0" parTransId="{77BFCCA7-D140-E74D-8397-2351A5F871F3}" sibTransId="{E1414161-3860-6445-9090-81EC76E3F0A4}"/>
    <dgm:cxn modelId="{2F1F62FB-9413-F545-9202-3776C0BA13C6}" type="presOf" srcId="{77BFCCA7-D140-E74D-8397-2351A5F871F3}" destId="{74729ABE-2D73-6E4C-BBF7-0DD9477332E8}" srcOrd="0" destOrd="0" presId="urn:microsoft.com/office/officeart/2005/8/layout/hierarchy1"/>
    <dgm:cxn modelId="{A150F211-4CE6-2145-95B3-E04888483609}" type="presParOf" srcId="{14BECE74-D69D-FD43-B0DF-2502AEB5E30A}" destId="{63DD7781-32D3-0D49-8FBE-0F2AB78FB518}" srcOrd="0" destOrd="0" presId="urn:microsoft.com/office/officeart/2005/8/layout/hierarchy1"/>
    <dgm:cxn modelId="{05022410-1461-154B-A62A-DE5DDA3A361C}" type="presParOf" srcId="{63DD7781-32D3-0D49-8FBE-0F2AB78FB518}" destId="{C7DD1191-E289-4843-BD01-DFCDBF26DDF4}" srcOrd="0" destOrd="0" presId="urn:microsoft.com/office/officeart/2005/8/layout/hierarchy1"/>
    <dgm:cxn modelId="{EC0DDA78-DB84-B243-A627-BFEB009F5B80}" type="presParOf" srcId="{C7DD1191-E289-4843-BD01-DFCDBF26DDF4}" destId="{331F59CB-5681-C945-8886-AD3E1A2F15E3}" srcOrd="0" destOrd="0" presId="urn:microsoft.com/office/officeart/2005/8/layout/hierarchy1"/>
    <dgm:cxn modelId="{B21F80E4-F3DC-EF44-B156-64C83343F50F}" type="presParOf" srcId="{C7DD1191-E289-4843-BD01-DFCDBF26DDF4}" destId="{BF255280-7E3F-A649-843A-780BC0ACEBC6}" srcOrd="1" destOrd="0" presId="urn:microsoft.com/office/officeart/2005/8/layout/hierarchy1"/>
    <dgm:cxn modelId="{68698CBB-AD5D-544E-A1F3-CB2ADFDFFC04}" type="presParOf" srcId="{63DD7781-32D3-0D49-8FBE-0F2AB78FB518}" destId="{888DE7EC-A0E5-AA45-B359-4AE3665FE741}" srcOrd="1" destOrd="0" presId="urn:microsoft.com/office/officeart/2005/8/layout/hierarchy1"/>
    <dgm:cxn modelId="{6D3BE0EB-D6F3-7E4C-9453-5959EBF58620}" type="presParOf" srcId="{888DE7EC-A0E5-AA45-B359-4AE3665FE741}" destId="{A8530238-5620-D146-92B8-061BD796EEDD}" srcOrd="0" destOrd="0" presId="urn:microsoft.com/office/officeart/2005/8/layout/hierarchy1"/>
    <dgm:cxn modelId="{655622CB-AAF4-7245-943A-B34756BC0D84}" type="presParOf" srcId="{888DE7EC-A0E5-AA45-B359-4AE3665FE741}" destId="{F0B1BC84-9CBD-E849-B56A-1DCCBAA18924}" srcOrd="1" destOrd="0" presId="urn:microsoft.com/office/officeart/2005/8/layout/hierarchy1"/>
    <dgm:cxn modelId="{46FEF51E-E02B-624A-AA00-85FE302CD2E8}" type="presParOf" srcId="{F0B1BC84-9CBD-E849-B56A-1DCCBAA18924}" destId="{22C9081D-13FB-604F-882B-E51AD27E065A}" srcOrd="0" destOrd="0" presId="urn:microsoft.com/office/officeart/2005/8/layout/hierarchy1"/>
    <dgm:cxn modelId="{EDE8BEB3-7F87-9647-9653-44BF86BCA33D}" type="presParOf" srcId="{22C9081D-13FB-604F-882B-E51AD27E065A}" destId="{6B69470F-B778-8441-8CF9-722B2D885BD9}" srcOrd="0" destOrd="0" presId="urn:microsoft.com/office/officeart/2005/8/layout/hierarchy1"/>
    <dgm:cxn modelId="{71BBCAFF-30D9-CA43-97ED-6998B6D9CFE5}" type="presParOf" srcId="{22C9081D-13FB-604F-882B-E51AD27E065A}" destId="{90C429D4-C34F-3749-B289-A1E19732A2CD}" srcOrd="1" destOrd="0" presId="urn:microsoft.com/office/officeart/2005/8/layout/hierarchy1"/>
    <dgm:cxn modelId="{D2C92F33-4070-EF44-A985-9B57C56F6453}" type="presParOf" srcId="{F0B1BC84-9CBD-E849-B56A-1DCCBAA18924}" destId="{57CACA6A-8C30-5441-9C7C-E7B2D23418E9}" srcOrd="1" destOrd="0" presId="urn:microsoft.com/office/officeart/2005/8/layout/hierarchy1"/>
    <dgm:cxn modelId="{4A320926-2E86-DE42-AE1D-12EAC92E513F}" type="presParOf" srcId="{57CACA6A-8C30-5441-9C7C-E7B2D23418E9}" destId="{BA1EF189-4008-124A-AB29-ED4D2C0BCAAD}" srcOrd="0" destOrd="0" presId="urn:microsoft.com/office/officeart/2005/8/layout/hierarchy1"/>
    <dgm:cxn modelId="{46AB1C96-1C07-D54E-9CE4-C78805529C9F}" type="presParOf" srcId="{57CACA6A-8C30-5441-9C7C-E7B2D23418E9}" destId="{A1EDD96C-71DC-FA4D-8F1C-11884B14BBC8}" srcOrd="1" destOrd="0" presId="urn:microsoft.com/office/officeart/2005/8/layout/hierarchy1"/>
    <dgm:cxn modelId="{5C13D7AD-C142-3147-89C2-B94DEBEC8E67}" type="presParOf" srcId="{A1EDD96C-71DC-FA4D-8F1C-11884B14BBC8}" destId="{209557E5-D199-C346-9403-36BB8015C63B}" srcOrd="0" destOrd="0" presId="urn:microsoft.com/office/officeart/2005/8/layout/hierarchy1"/>
    <dgm:cxn modelId="{F86C50AC-4AC4-1449-8665-AC39F40B44AF}" type="presParOf" srcId="{209557E5-D199-C346-9403-36BB8015C63B}" destId="{2EEF8E43-A8C0-664C-848D-088DC0200908}" srcOrd="0" destOrd="0" presId="urn:microsoft.com/office/officeart/2005/8/layout/hierarchy1"/>
    <dgm:cxn modelId="{139B21D4-1938-E349-A03F-4A1B09C0727B}" type="presParOf" srcId="{209557E5-D199-C346-9403-36BB8015C63B}" destId="{F0AB4984-2DC0-B144-BF79-DBEC218F3C7A}" srcOrd="1" destOrd="0" presId="urn:microsoft.com/office/officeart/2005/8/layout/hierarchy1"/>
    <dgm:cxn modelId="{4593A909-F1D9-6847-9342-7F3C9F56D39E}" type="presParOf" srcId="{A1EDD96C-71DC-FA4D-8F1C-11884B14BBC8}" destId="{509331F6-E5FE-A247-A753-33E7DB8BAAF7}" srcOrd="1" destOrd="0" presId="urn:microsoft.com/office/officeart/2005/8/layout/hierarchy1"/>
    <dgm:cxn modelId="{7BF5FEE3-C5F1-1C4B-AA65-52B46DD12DC0}" type="presParOf" srcId="{57CACA6A-8C30-5441-9C7C-E7B2D23418E9}" destId="{29E093C4-AAE7-C049-833A-CEB3505E936B}" srcOrd="2" destOrd="0" presId="urn:microsoft.com/office/officeart/2005/8/layout/hierarchy1"/>
    <dgm:cxn modelId="{925D2E15-C959-874E-ADA3-E464E7214FBA}" type="presParOf" srcId="{57CACA6A-8C30-5441-9C7C-E7B2D23418E9}" destId="{FE6B1D27-E7C9-1B43-84F1-6E2F0A015FF0}" srcOrd="3" destOrd="0" presId="urn:microsoft.com/office/officeart/2005/8/layout/hierarchy1"/>
    <dgm:cxn modelId="{ED2EF8A4-CD16-A24D-B1D9-091659EF0084}" type="presParOf" srcId="{FE6B1D27-E7C9-1B43-84F1-6E2F0A015FF0}" destId="{AD64AE89-7380-D246-8CCB-4E10832C8B8B}" srcOrd="0" destOrd="0" presId="urn:microsoft.com/office/officeart/2005/8/layout/hierarchy1"/>
    <dgm:cxn modelId="{E2063410-0C6F-4247-9400-BDBA205F360B}" type="presParOf" srcId="{AD64AE89-7380-D246-8CCB-4E10832C8B8B}" destId="{8242F17B-84C5-5E47-8CAB-F4A91F664602}" srcOrd="0" destOrd="0" presId="urn:microsoft.com/office/officeart/2005/8/layout/hierarchy1"/>
    <dgm:cxn modelId="{828CC0C2-8CA1-6B41-82E3-6215FFB5CF0F}" type="presParOf" srcId="{AD64AE89-7380-D246-8CCB-4E10832C8B8B}" destId="{72821DDF-26FD-5045-A886-426D4E2182DE}" srcOrd="1" destOrd="0" presId="urn:microsoft.com/office/officeart/2005/8/layout/hierarchy1"/>
    <dgm:cxn modelId="{1E9468D6-82B8-D843-8BEA-F08BE48AA42A}" type="presParOf" srcId="{FE6B1D27-E7C9-1B43-84F1-6E2F0A015FF0}" destId="{0C7DDEB2-6278-AD45-9FD0-BF26C4C376CE}" srcOrd="1" destOrd="0" presId="urn:microsoft.com/office/officeart/2005/8/layout/hierarchy1"/>
    <dgm:cxn modelId="{4DA5582F-B6E6-2143-BDAD-CFD17668733F}" type="presParOf" srcId="{888DE7EC-A0E5-AA45-B359-4AE3665FE741}" destId="{1E01158F-6CC9-984B-B5FC-7080D3A191F2}" srcOrd="2" destOrd="0" presId="urn:microsoft.com/office/officeart/2005/8/layout/hierarchy1"/>
    <dgm:cxn modelId="{B1403D61-9598-9046-B754-E018EF2574CE}" type="presParOf" srcId="{888DE7EC-A0E5-AA45-B359-4AE3665FE741}" destId="{B0834D01-AB62-134E-95BB-7FCC4ED227A0}" srcOrd="3" destOrd="0" presId="urn:microsoft.com/office/officeart/2005/8/layout/hierarchy1"/>
    <dgm:cxn modelId="{6C03F8C9-454D-EE45-B4E4-DDDA1F38F816}" type="presParOf" srcId="{B0834D01-AB62-134E-95BB-7FCC4ED227A0}" destId="{1F402052-A0F4-E943-B7C4-F7C21A6F14FC}" srcOrd="0" destOrd="0" presId="urn:microsoft.com/office/officeart/2005/8/layout/hierarchy1"/>
    <dgm:cxn modelId="{6A1261FC-F533-4346-BD16-AB706B56049F}" type="presParOf" srcId="{1F402052-A0F4-E943-B7C4-F7C21A6F14FC}" destId="{B98CEAAC-4299-C54C-93FA-0656D835A0EE}" srcOrd="0" destOrd="0" presId="urn:microsoft.com/office/officeart/2005/8/layout/hierarchy1"/>
    <dgm:cxn modelId="{1E38643B-A3AE-4A45-A233-F879EA20083A}" type="presParOf" srcId="{1F402052-A0F4-E943-B7C4-F7C21A6F14FC}" destId="{E106179D-3585-004B-AB27-E62BE449599D}" srcOrd="1" destOrd="0" presId="urn:microsoft.com/office/officeart/2005/8/layout/hierarchy1"/>
    <dgm:cxn modelId="{5E29AA41-BAA0-DF46-A22A-56BB6FA4AA30}" type="presParOf" srcId="{B0834D01-AB62-134E-95BB-7FCC4ED227A0}" destId="{BB399D3C-FAA9-314E-80D6-532483347C26}" srcOrd="1" destOrd="0" presId="urn:microsoft.com/office/officeart/2005/8/layout/hierarchy1"/>
    <dgm:cxn modelId="{04B9C971-A46F-204B-9032-1B0C7215FFC0}" type="presParOf" srcId="{BB399D3C-FAA9-314E-80D6-532483347C26}" destId="{74729ABE-2D73-6E4C-BBF7-0DD9477332E8}" srcOrd="0" destOrd="0" presId="urn:microsoft.com/office/officeart/2005/8/layout/hierarchy1"/>
    <dgm:cxn modelId="{1E61907C-7E14-CD49-855B-D75773C777D6}" type="presParOf" srcId="{BB399D3C-FAA9-314E-80D6-532483347C26}" destId="{2B4988A7-C8FD-7B48-A8D7-28A615290DEA}" srcOrd="1" destOrd="0" presId="urn:microsoft.com/office/officeart/2005/8/layout/hierarchy1"/>
    <dgm:cxn modelId="{3CB1EF6C-CA4A-424A-ACC4-543AAC32B4D4}" type="presParOf" srcId="{2B4988A7-C8FD-7B48-A8D7-28A615290DEA}" destId="{1803D8C7-3861-9041-B79A-131D381381D8}" srcOrd="0" destOrd="0" presId="urn:microsoft.com/office/officeart/2005/8/layout/hierarchy1"/>
    <dgm:cxn modelId="{4FAEBC6F-328F-D945-B40F-75573E769514}" type="presParOf" srcId="{1803D8C7-3861-9041-B79A-131D381381D8}" destId="{0160194D-185D-BA47-BBB1-FF42A54F450E}" srcOrd="0" destOrd="0" presId="urn:microsoft.com/office/officeart/2005/8/layout/hierarchy1"/>
    <dgm:cxn modelId="{67170322-D907-7F44-9024-FFD75EEE5017}" type="presParOf" srcId="{1803D8C7-3861-9041-B79A-131D381381D8}" destId="{9AF9633F-815A-4449-BCC6-45B89A269EC2}" srcOrd="1" destOrd="0" presId="urn:microsoft.com/office/officeart/2005/8/layout/hierarchy1"/>
    <dgm:cxn modelId="{3AD9A71E-1218-AA46-B98B-4114A7251CF5}" type="presParOf" srcId="{2B4988A7-C8FD-7B48-A8D7-28A615290DEA}" destId="{35B09FE1-AC95-EB4D-B812-E8AF043AD2E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D55564-CF2B-9246-8465-04B7C9908F58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C808FC42-8EFC-504E-A0AE-52A257673CF5}">
      <dgm:prSet phldrT="[Text]" phldr="1"/>
      <dgm:spPr/>
      <dgm:t>
        <a:bodyPr/>
        <a:lstStyle/>
        <a:p>
          <a:endParaRPr lang="en-US"/>
        </a:p>
      </dgm:t>
    </dgm:pt>
    <dgm:pt modelId="{2CC7A37A-E137-B740-8633-A82E7FE482CE}" type="parTrans" cxnId="{25DD1A62-4CEC-3948-80F2-6418F5BB3C90}">
      <dgm:prSet/>
      <dgm:spPr/>
      <dgm:t>
        <a:bodyPr/>
        <a:lstStyle/>
        <a:p>
          <a:endParaRPr lang="en-US"/>
        </a:p>
      </dgm:t>
    </dgm:pt>
    <dgm:pt modelId="{EE08FF28-8A4E-C14A-85BE-F9367F513ECD}" type="sibTrans" cxnId="{25DD1A62-4CEC-3948-80F2-6418F5BB3C90}">
      <dgm:prSet/>
      <dgm:spPr/>
      <dgm:t>
        <a:bodyPr/>
        <a:lstStyle/>
        <a:p>
          <a:endParaRPr lang="en-US"/>
        </a:p>
      </dgm:t>
    </dgm:pt>
    <dgm:pt modelId="{CB515657-A73E-6B4B-8880-EC06C302FD19}">
      <dgm:prSet phldrT="[Text]" phldr="1"/>
      <dgm:spPr/>
      <dgm:t>
        <a:bodyPr/>
        <a:lstStyle/>
        <a:p>
          <a:endParaRPr lang="en-US"/>
        </a:p>
      </dgm:t>
    </dgm:pt>
    <dgm:pt modelId="{4C5F6725-C82E-F341-8E11-70CB0D30F2E9}" type="parTrans" cxnId="{2C24A836-27B5-AD4B-8E7A-C036A4BEF33D}">
      <dgm:prSet/>
      <dgm:spPr/>
      <dgm:t>
        <a:bodyPr/>
        <a:lstStyle/>
        <a:p>
          <a:endParaRPr lang="en-US"/>
        </a:p>
      </dgm:t>
    </dgm:pt>
    <dgm:pt modelId="{346D0534-7C86-4443-B847-DFF58E49C117}" type="sibTrans" cxnId="{2C24A836-27B5-AD4B-8E7A-C036A4BEF33D}">
      <dgm:prSet/>
      <dgm:spPr/>
      <dgm:t>
        <a:bodyPr/>
        <a:lstStyle/>
        <a:p>
          <a:endParaRPr lang="en-US"/>
        </a:p>
      </dgm:t>
    </dgm:pt>
    <dgm:pt modelId="{2A1239F7-BC37-554E-BB6F-8D43781D9DB8}">
      <dgm:prSet phldrT="[Text]" phldr="1"/>
      <dgm:spPr/>
      <dgm:t>
        <a:bodyPr/>
        <a:lstStyle/>
        <a:p>
          <a:endParaRPr lang="en-US"/>
        </a:p>
      </dgm:t>
    </dgm:pt>
    <dgm:pt modelId="{13226934-1B96-3C4F-83A9-B8FA2BED8BFF}" type="parTrans" cxnId="{88897FE1-3CA6-934D-9EDB-E57DA1B2250E}">
      <dgm:prSet/>
      <dgm:spPr/>
      <dgm:t>
        <a:bodyPr/>
        <a:lstStyle/>
        <a:p>
          <a:endParaRPr lang="en-US"/>
        </a:p>
      </dgm:t>
    </dgm:pt>
    <dgm:pt modelId="{675B656E-C8A9-AF47-A73F-833619B9944F}" type="sibTrans" cxnId="{88897FE1-3CA6-934D-9EDB-E57DA1B2250E}">
      <dgm:prSet/>
      <dgm:spPr/>
      <dgm:t>
        <a:bodyPr/>
        <a:lstStyle/>
        <a:p>
          <a:endParaRPr lang="en-US"/>
        </a:p>
      </dgm:t>
    </dgm:pt>
    <dgm:pt modelId="{41CF4ED1-44D0-AB45-8716-53916D4F114A}">
      <dgm:prSet phldrT="[Text]" phldr="1"/>
      <dgm:spPr/>
      <dgm:t>
        <a:bodyPr/>
        <a:lstStyle/>
        <a:p>
          <a:endParaRPr lang="en-US"/>
        </a:p>
      </dgm:t>
    </dgm:pt>
    <dgm:pt modelId="{413DD3DC-EB87-B449-B8B2-EEA06221C537}" type="parTrans" cxnId="{D98FDA51-EA56-2F41-B715-8FC3265E3AD6}">
      <dgm:prSet/>
      <dgm:spPr/>
      <dgm:t>
        <a:bodyPr/>
        <a:lstStyle/>
        <a:p>
          <a:endParaRPr lang="en-US"/>
        </a:p>
      </dgm:t>
    </dgm:pt>
    <dgm:pt modelId="{367ECF16-BA6B-774E-8646-38526CB606B9}" type="sibTrans" cxnId="{D98FDA51-EA56-2F41-B715-8FC3265E3AD6}">
      <dgm:prSet/>
      <dgm:spPr/>
      <dgm:t>
        <a:bodyPr/>
        <a:lstStyle/>
        <a:p>
          <a:endParaRPr lang="en-US"/>
        </a:p>
      </dgm:t>
    </dgm:pt>
    <dgm:pt modelId="{EBDB99F9-DC5E-D64D-BBF2-3E63CFBC3801}">
      <dgm:prSet phldrT="[Text]" phldr="1"/>
      <dgm:spPr/>
      <dgm:t>
        <a:bodyPr/>
        <a:lstStyle/>
        <a:p>
          <a:endParaRPr lang="en-US"/>
        </a:p>
      </dgm:t>
    </dgm:pt>
    <dgm:pt modelId="{4D18494B-59AE-0A41-9046-1760333080BF}" type="parTrans" cxnId="{0F3AD294-3B12-0C4F-86AC-88F64CF71697}">
      <dgm:prSet/>
      <dgm:spPr/>
      <dgm:t>
        <a:bodyPr/>
        <a:lstStyle/>
        <a:p>
          <a:endParaRPr lang="en-US"/>
        </a:p>
      </dgm:t>
    </dgm:pt>
    <dgm:pt modelId="{ACF1B525-D48F-3F4B-BDBE-B0DA19928EA3}" type="sibTrans" cxnId="{0F3AD294-3B12-0C4F-86AC-88F64CF71697}">
      <dgm:prSet/>
      <dgm:spPr/>
      <dgm:t>
        <a:bodyPr/>
        <a:lstStyle/>
        <a:p>
          <a:endParaRPr lang="en-US"/>
        </a:p>
      </dgm:t>
    </dgm:pt>
    <dgm:pt modelId="{CB229E82-F8A7-084D-881C-98F26FAB5E77}" type="pres">
      <dgm:prSet presAssocID="{0CD55564-CF2B-9246-8465-04B7C9908F5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EC58D1A-7349-B447-9BC8-0F635A73700F}" type="pres">
      <dgm:prSet presAssocID="{C808FC42-8EFC-504E-A0AE-52A257673CF5}" presName="centerShape" presStyleLbl="node0" presStyleIdx="0" presStyleCnt="1"/>
      <dgm:spPr/>
    </dgm:pt>
    <dgm:pt modelId="{2634DD27-D658-DD40-9177-36C86680CBF4}" type="pres">
      <dgm:prSet presAssocID="{4C5F6725-C82E-F341-8E11-70CB0D30F2E9}" presName="parTrans" presStyleLbl="sibTrans2D1" presStyleIdx="0" presStyleCnt="4"/>
      <dgm:spPr/>
    </dgm:pt>
    <dgm:pt modelId="{0EC8DFBF-EF02-ED4C-BAC8-A8BD38A59685}" type="pres">
      <dgm:prSet presAssocID="{4C5F6725-C82E-F341-8E11-70CB0D30F2E9}" presName="connectorText" presStyleLbl="sibTrans2D1" presStyleIdx="0" presStyleCnt="4"/>
      <dgm:spPr/>
    </dgm:pt>
    <dgm:pt modelId="{E90749E8-D48A-4C44-8513-93893CD30D96}" type="pres">
      <dgm:prSet presAssocID="{CB515657-A73E-6B4B-8880-EC06C302FD19}" presName="node" presStyleLbl="node1" presStyleIdx="0" presStyleCnt="4">
        <dgm:presLayoutVars>
          <dgm:bulletEnabled val="1"/>
        </dgm:presLayoutVars>
      </dgm:prSet>
      <dgm:spPr/>
    </dgm:pt>
    <dgm:pt modelId="{263ED542-58DF-DF49-A612-937107ECC554}" type="pres">
      <dgm:prSet presAssocID="{13226934-1B96-3C4F-83A9-B8FA2BED8BFF}" presName="parTrans" presStyleLbl="sibTrans2D1" presStyleIdx="1" presStyleCnt="4"/>
      <dgm:spPr/>
    </dgm:pt>
    <dgm:pt modelId="{05A67180-1239-A444-A956-836D1611096F}" type="pres">
      <dgm:prSet presAssocID="{13226934-1B96-3C4F-83A9-B8FA2BED8BFF}" presName="connectorText" presStyleLbl="sibTrans2D1" presStyleIdx="1" presStyleCnt="4"/>
      <dgm:spPr/>
    </dgm:pt>
    <dgm:pt modelId="{43BDEF53-999D-594E-84E2-233C9CB4923F}" type="pres">
      <dgm:prSet presAssocID="{2A1239F7-BC37-554E-BB6F-8D43781D9DB8}" presName="node" presStyleLbl="node1" presStyleIdx="1" presStyleCnt="4">
        <dgm:presLayoutVars>
          <dgm:bulletEnabled val="1"/>
        </dgm:presLayoutVars>
      </dgm:prSet>
      <dgm:spPr/>
    </dgm:pt>
    <dgm:pt modelId="{929CCD57-EAE0-D242-80A0-5C6229D85AED}" type="pres">
      <dgm:prSet presAssocID="{413DD3DC-EB87-B449-B8B2-EEA06221C537}" presName="parTrans" presStyleLbl="sibTrans2D1" presStyleIdx="2" presStyleCnt="4"/>
      <dgm:spPr/>
    </dgm:pt>
    <dgm:pt modelId="{6F29C215-823F-7B4B-B3A4-0B0D20DEF2E0}" type="pres">
      <dgm:prSet presAssocID="{413DD3DC-EB87-B449-B8B2-EEA06221C537}" presName="connectorText" presStyleLbl="sibTrans2D1" presStyleIdx="2" presStyleCnt="4"/>
      <dgm:spPr/>
    </dgm:pt>
    <dgm:pt modelId="{3A9E2DF8-8BD0-454D-9E3F-D945C1B40DFF}" type="pres">
      <dgm:prSet presAssocID="{41CF4ED1-44D0-AB45-8716-53916D4F114A}" presName="node" presStyleLbl="node1" presStyleIdx="2" presStyleCnt="4">
        <dgm:presLayoutVars>
          <dgm:bulletEnabled val="1"/>
        </dgm:presLayoutVars>
      </dgm:prSet>
      <dgm:spPr/>
    </dgm:pt>
    <dgm:pt modelId="{A363484B-D713-7C46-9F4E-F14A02F14A66}" type="pres">
      <dgm:prSet presAssocID="{4D18494B-59AE-0A41-9046-1760333080BF}" presName="parTrans" presStyleLbl="sibTrans2D1" presStyleIdx="3" presStyleCnt="4"/>
      <dgm:spPr/>
    </dgm:pt>
    <dgm:pt modelId="{D1924C45-C448-E740-94AA-B6534F7E68FC}" type="pres">
      <dgm:prSet presAssocID="{4D18494B-59AE-0A41-9046-1760333080BF}" presName="connectorText" presStyleLbl="sibTrans2D1" presStyleIdx="3" presStyleCnt="4"/>
      <dgm:spPr/>
    </dgm:pt>
    <dgm:pt modelId="{DC4397FA-486A-3F4C-A024-D35266D02C04}" type="pres">
      <dgm:prSet presAssocID="{EBDB99F9-DC5E-D64D-BBF2-3E63CFBC3801}" presName="node" presStyleLbl="node1" presStyleIdx="3" presStyleCnt="4">
        <dgm:presLayoutVars>
          <dgm:bulletEnabled val="1"/>
        </dgm:presLayoutVars>
      </dgm:prSet>
      <dgm:spPr/>
    </dgm:pt>
  </dgm:ptLst>
  <dgm:cxnLst>
    <dgm:cxn modelId="{D0DDD514-FA24-5F40-86F8-2BB55B106502}" type="presOf" srcId="{13226934-1B96-3C4F-83A9-B8FA2BED8BFF}" destId="{05A67180-1239-A444-A956-836D1611096F}" srcOrd="1" destOrd="0" presId="urn:microsoft.com/office/officeart/2005/8/layout/radial5"/>
    <dgm:cxn modelId="{0149A12A-912C-E144-A13A-7B0EE280BD7F}" type="presOf" srcId="{413DD3DC-EB87-B449-B8B2-EEA06221C537}" destId="{929CCD57-EAE0-D242-80A0-5C6229D85AED}" srcOrd="0" destOrd="0" presId="urn:microsoft.com/office/officeart/2005/8/layout/radial5"/>
    <dgm:cxn modelId="{77880A30-DAAA-D74D-8681-951DA758EE92}" type="presOf" srcId="{0CD55564-CF2B-9246-8465-04B7C9908F58}" destId="{CB229E82-F8A7-084D-881C-98F26FAB5E77}" srcOrd="0" destOrd="0" presId="urn:microsoft.com/office/officeart/2005/8/layout/radial5"/>
    <dgm:cxn modelId="{A0622332-9DFD-9142-82F4-E6BFD074821C}" type="presOf" srcId="{4D18494B-59AE-0A41-9046-1760333080BF}" destId="{A363484B-D713-7C46-9F4E-F14A02F14A66}" srcOrd="0" destOrd="0" presId="urn:microsoft.com/office/officeart/2005/8/layout/radial5"/>
    <dgm:cxn modelId="{2C24A836-27B5-AD4B-8E7A-C036A4BEF33D}" srcId="{C808FC42-8EFC-504E-A0AE-52A257673CF5}" destId="{CB515657-A73E-6B4B-8880-EC06C302FD19}" srcOrd="0" destOrd="0" parTransId="{4C5F6725-C82E-F341-8E11-70CB0D30F2E9}" sibTransId="{346D0534-7C86-4443-B847-DFF58E49C117}"/>
    <dgm:cxn modelId="{43CD8046-2BA3-D248-8150-7A84858600F2}" type="presOf" srcId="{13226934-1B96-3C4F-83A9-B8FA2BED8BFF}" destId="{263ED542-58DF-DF49-A612-937107ECC554}" srcOrd="0" destOrd="0" presId="urn:microsoft.com/office/officeart/2005/8/layout/radial5"/>
    <dgm:cxn modelId="{D98FDA51-EA56-2F41-B715-8FC3265E3AD6}" srcId="{C808FC42-8EFC-504E-A0AE-52A257673CF5}" destId="{41CF4ED1-44D0-AB45-8716-53916D4F114A}" srcOrd="2" destOrd="0" parTransId="{413DD3DC-EB87-B449-B8B2-EEA06221C537}" sibTransId="{367ECF16-BA6B-774E-8646-38526CB606B9}"/>
    <dgm:cxn modelId="{3ACB6660-63BA-2546-B009-A7B243D91D0B}" type="presOf" srcId="{2A1239F7-BC37-554E-BB6F-8D43781D9DB8}" destId="{43BDEF53-999D-594E-84E2-233C9CB4923F}" srcOrd="0" destOrd="0" presId="urn:microsoft.com/office/officeart/2005/8/layout/radial5"/>
    <dgm:cxn modelId="{25DD1A62-4CEC-3948-80F2-6418F5BB3C90}" srcId="{0CD55564-CF2B-9246-8465-04B7C9908F58}" destId="{C808FC42-8EFC-504E-A0AE-52A257673CF5}" srcOrd="0" destOrd="0" parTransId="{2CC7A37A-E137-B740-8633-A82E7FE482CE}" sibTransId="{EE08FF28-8A4E-C14A-85BE-F9367F513ECD}"/>
    <dgm:cxn modelId="{94704E62-B4FF-4E4E-ACF5-5B614B56CB69}" type="presOf" srcId="{C808FC42-8EFC-504E-A0AE-52A257673CF5}" destId="{9EC58D1A-7349-B447-9BC8-0F635A73700F}" srcOrd="0" destOrd="0" presId="urn:microsoft.com/office/officeart/2005/8/layout/radial5"/>
    <dgm:cxn modelId="{395DC16F-4838-4241-8493-C0CD3254F4D3}" type="presOf" srcId="{CB515657-A73E-6B4B-8880-EC06C302FD19}" destId="{E90749E8-D48A-4C44-8513-93893CD30D96}" srcOrd="0" destOrd="0" presId="urn:microsoft.com/office/officeart/2005/8/layout/radial5"/>
    <dgm:cxn modelId="{8699F772-955E-5B41-83D7-0EC70EBFEE35}" type="presOf" srcId="{4D18494B-59AE-0A41-9046-1760333080BF}" destId="{D1924C45-C448-E740-94AA-B6534F7E68FC}" srcOrd="1" destOrd="0" presId="urn:microsoft.com/office/officeart/2005/8/layout/radial5"/>
    <dgm:cxn modelId="{5491B786-50AC-2D4B-99C3-5664D450E2E8}" type="presOf" srcId="{41CF4ED1-44D0-AB45-8716-53916D4F114A}" destId="{3A9E2DF8-8BD0-454D-9E3F-D945C1B40DFF}" srcOrd="0" destOrd="0" presId="urn:microsoft.com/office/officeart/2005/8/layout/radial5"/>
    <dgm:cxn modelId="{0F3AD294-3B12-0C4F-86AC-88F64CF71697}" srcId="{C808FC42-8EFC-504E-A0AE-52A257673CF5}" destId="{EBDB99F9-DC5E-D64D-BBF2-3E63CFBC3801}" srcOrd="3" destOrd="0" parTransId="{4D18494B-59AE-0A41-9046-1760333080BF}" sibTransId="{ACF1B525-D48F-3F4B-BDBE-B0DA19928EA3}"/>
    <dgm:cxn modelId="{BB33C1B6-7C3E-FB47-8B97-E4B15E9191B2}" type="presOf" srcId="{EBDB99F9-DC5E-D64D-BBF2-3E63CFBC3801}" destId="{DC4397FA-486A-3F4C-A024-D35266D02C04}" srcOrd="0" destOrd="0" presId="urn:microsoft.com/office/officeart/2005/8/layout/radial5"/>
    <dgm:cxn modelId="{4F1EA0DC-487F-8E46-AC4A-78B923D3C04A}" type="presOf" srcId="{4C5F6725-C82E-F341-8E11-70CB0D30F2E9}" destId="{2634DD27-D658-DD40-9177-36C86680CBF4}" srcOrd="0" destOrd="0" presId="urn:microsoft.com/office/officeart/2005/8/layout/radial5"/>
    <dgm:cxn modelId="{88897FE1-3CA6-934D-9EDB-E57DA1B2250E}" srcId="{C808FC42-8EFC-504E-A0AE-52A257673CF5}" destId="{2A1239F7-BC37-554E-BB6F-8D43781D9DB8}" srcOrd="1" destOrd="0" parTransId="{13226934-1B96-3C4F-83A9-B8FA2BED8BFF}" sibTransId="{675B656E-C8A9-AF47-A73F-833619B9944F}"/>
    <dgm:cxn modelId="{AE7B00E4-8425-FD47-BD4F-DF4765513A0F}" type="presOf" srcId="{4C5F6725-C82E-F341-8E11-70CB0D30F2E9}" destId="{0EC8DFBF-EF02-ED4C-BAC8-A8BD38A59685}" srcOrd="1" destOrd="0" presId="urn:microsoft.com/office/officeart/2005/8/layout/radial5"/>
    <dgm:cxn modelId="{D9D608F4-919E-D743-ADCD-AD80DAFD1D3B}" type="presOf" srcId="{413DD3DC-EB87-B449-B8B2-EEA06221C537}" destId="{6F29C215-823F-7B4B-B3A4-0B0D20DEF2E0}" srcOrd="1" destOrd="0" presId="urn:microsoft.com/office/officeart/2005/8/layout/radial5"/>
    <dgm:cxn modelId="{8F287C42-854E-FB46-8803-D78338283693}" type="presParOf" srcId="{CB229E82-F8A7-084D-881C-98F26FAB5E77}" destId="{9EC58D1A-7349-B447-9BC8-0F635A73700F}" srcOrd="0" destOrd="0" presId="urn:microsoft.com/office/officeart/2005/8/layout/radial5"/>
    <dgm:cxn modelId="{0B047200-9E9D-7A45-87D8-553677701C41}" type="presParOf" srcId="{CB229E82-F8A7-084D-881C-98F26FAB5E77}" destId="{2634DD27-D658-DD40-9177-36C86680CBF4}" srcOrd="1" destOrd="0" presId="urn:microsoft.com/office/officeart/2005/8/layout/radial5"/>
    <dgm:cxn modelId="{C95D4932-9C26-BD44-87EE-122FC8016899}" type="presParOf" srcId="{2634DD27-D658-DD40-9177-36C86680CBF4}" destId="{0EC8DFBF-EF02-ED4C-BAC8-A8BD38A59685}" srcOrd="0" destOrd="0" presId="urn:microsoft.com/office/officeart/2005/8/layout/radial5"/>
    <dgm:cxn modelId="{00D26AFA-4B8E-444E-881D-DA7D700BC152}" type="presParOf" srcId="{CB229E82-F8A7-084D-881C-98F26FAB5E77}" destId="{E90749E8-D48A-4C44-8513-93893CD30D96}" srcOrd="2" destOrd="0" presId="urn:microsoft.com/office/officeart/2005/8/layout/radial5"/>
    <dgm:cxn modelId="{173C1235-3C19-4746-BFF4-2DFB784C0115}" type="presParOf" srcId="{CB229E82-F8A7-084D-881C-98F26FAB5E77}" destId="{263ED542-58DF-DF49-A612-937107ECC554}" srcOrd="3" destOrd="0" presId="urn:microsoft.com/office/officeart/2005/8/layout/radial5"/>
    <dgm:cxn modelId="{FEC8BF34-9BF9-5749-819A-A5BEEFCB0295}" type="presParOf" srcId="{263ED542-58DF-DF49-A612-937107ECC554}" destId="{05A67180-1239-A444-A956-836D1611096F}" srcOrd="0" destOrd="0" presId="urn:microsoft.com/office/officeart/2005/8/layout/radial5"/>
    <dgm:cxn modelId="{277630DB-7447-674B-B26C-9EEB86CE850B}" type="presParOf" srcId="{CB229E82-F8A7-084D-881C-98F26FAB5E77}" destId="{43BDEF53-999D-594E-84E2-233C9CB4923F}" srcOrd="4" destOrd="0" presId="urn:microsoft.com/office/officeart/2005/8/layout/radial5"/>
    <dgm:cxn modelId="{38D6C30C-C388-7F48-92D2-4894AAC59D90}" type="presParOf" srcId="{CB229E82-F8A7-084D-881C-98F26FAB5E77}" destId="{929CCD57-EAE0-D242-80A0-5C6229D85AED}" srcOrd="5" destOrd="0" presId="urn:microsoft.com/office/officeart/2005/8/layout/radial5"/>
    <dgm:cxn modelId="{069E6DE6-C74B-3A4F-8FEA-F8D29447D8E7}" type="presParOf" srcId="{929CCD57-EAE0-D242-80A0-5C6229D85AED}" destId="{6F29C215-823F-7B4B-B3A4-0B0D20DEF2E0}" srcOrd="0" destOrd="0" presId="urn:microsoft.com/office/officeart/2005/8/layout/radial5"/>
    <dgm:cxn modelId="{9B0DD5FE-26EC-9243-9B6F-BE600A5F7E9F}" type="presParOf" srcId="{CB229E82-F8A7-084D-881C-98F26FAB5E77}" destId="{3A9E2DF8-8BD0-454D-9E3F-D945C1B40DFF}" srcOrd="6" destOrd="0" presId="urn:microsoft.com/office/officeart/2005/8/layout/radial5"/>
    <dgm:cxn modelId="{1423CBBA-97E7-9641-B85E-D6C14F92C732}" type="presParOf" srcId="{CB229E82-F8A7-084D-881C-98F26FAB5E77}" destId="{A363484B-D713-7C46-9F4E-F14A02F14A66}" srcOrd="7" destOrd="0" presId="urn:microsoft.com/office/officeart/2005/8/layout/radial5"/>
    <dgm:cxn modelId="{CB0FDC62-1794-1545-8945-060A0275A97E}" type="presParOf" srcId="{A363484B-D713-7C46-9F4E-F14A02F14A66}" destId="{D1924C45-C448-E740-94AA-B6534F7E68FC}" srcOrd="0" destOrd="0" presId="urn:microsoft.com/office/officeart/2005/8/layout/radial5"/>
    <dgm:cxn modelId="{E3BD599E-2B33-7742-9FD0-1B21934E64C7}" type="presParOf" srcId="{CB229E82-F8A7-084D-881C-98F26FAB5E77}" destId="{DC4397FA-486A-3F4C-A024-D35266D02C0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AD4A3C-022F-774E-8A79-19A45C761C38}" type="doc">
      <dgm:prSet loTypeId="urn:microsoft.com/office/officeart/2005/8/layout/radial6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7E454A-DDF8-FD45-A04D-28BC788DB867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>
              <a:latin typeface="Chalkboard SE" panose="03050602040202020205" pitchFamily="66" charset="77"/>
            </a:rPr>
            <a:t>III. PHƯƠNG PHÁP VÀ HÌNH THỨC DẠY HỌC </a:t>
          </a:r>
        </a:p>
      </dgm:t>
    </dgm:pt>
    <dgm:pt modelId="{D8534D5D-945A-DF4C-BC69-724DBC6477E2}" type="parTrans" cxnId="{7A0DED7A-6A61-824A-89B8-FD40B381CD8C}">
      <dgm:prSet/>
      <dgm:spPr/>
      <dgm:t>
        <a:bodyPr/>
        <a:lstStyle/>
        <a:p>
          <a:endParaRPr lang="en-US">
            <a:latin typeface="Chalkboard SE" panose="03050602040202020205" pitchFamily="66" charset="77"/>
          </a:endParaRPr>
        </a:p>
      </dgm:t>
    </dgm:pt>
    <dgm:pt modelId="{C6A7E86C-8F8C-7748-A780-6D6A40983BF4}" type="sibTrans" cxnId="{7A0DED7A-6A61-824A-89B8-FD40B381CD8C}">
      <dgm:prSet/>
      <dgm:spPr/>
      <dgm:t>
        <a:bodyPr/>
        <a:lstStyle/>
        <a:p>
          <a:endParaRPr lang="en-US">
            <a:latin typeface="Chalkboard SE" panose="03050602040202020205" pitchFamily="66" charset="77"/>
          </a:endParaRPr>
        </a:p>
      </dgm:t>
    </dgm:pt>
    <dgm:pt modelId="{CDA7BD7A-DD59-6941-90B0-B525AAB6351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>
              <a:latin typeface="Chalkboard SE" panose="03050602040202020205" pitchFamily="66" charset="77"/>
            </a:rPr>
            <a:t>MỞ ĐẦU</a:t>
          </a:r>
        </a:p>
      </dgm:t>
    </dgm:pt>
    <dgm:pt modelId="{148E5F44-FBAE-BF4C-BA1D-665D80277B91}" type="parTrans" cxnId="{77A219BF-9846-9848-9192-3F07E2E937AE}">
      <dgm:prSet/>
      <dgm:spPr/>
      <dgm:t>
        <a:bodyPr/>
        <a:lstStyle/>
        <a:p>
          <a:endParaRPr lang="en-US">
            <a:latin typeface="Chalkboard SE" panose="03050602040202020205" pitchFamily="66" charset="77"/>
          </a:endParaRPr>
        </a:p>
      </dgm:t>
    </dgm:pt>
    <dgm:pt modelId="{8AE0FAD0-6C14-714D-B373-259F461C2E7A}" type="sibTrans" cxnId="{77A219BF-9846-9848-9192-3F07E2E937AE}">
      <dgm:prSet/>
      <dgm:spPr/>
      <dgm:t>
        <a:bodyPr/>
        <a:lstStyle/>
        <a:p>
          <a:endParaRPr lang="en-US">
            <a:latin typeface="Chalkboard SE" panose="03050602040202020205" pitchFamily="66" charset="77"/>
          </a:endParaRPr>
        </a:p>
      </dgm:t>
    </dgm:pt>
    <dgm:pt modelId="{D4446D66-A0DB-0744-9543-42E7765791EC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>
              <a:latin typeface="Chalkboard SE" panose="03050602040202020205" pitchFamily="66" charset="77"/>
            </a:rPr>
            <a:t>HÌNH THÀNH KIẾN THỨC</a:t>
          </a:r>
        </a:p>
      </dgm:t>
    </dgm:pt>
    <dgm:pt modelId="{1031ADA2-CB5E-204C-980A-A7649D99A0A9}" type="parTrans" cxnId="{DE0D6220-CE62-C942-8BDC-ACA1B3706245}">
      <dgm:prSet/>
      <dgm:spPr/>
      <dgm:t>
        <a:bodyPr/>
        <a:lstStyle/>
        <a:p>
          <a:endParaRPr lang="en-US">
            <a:latin typeface="Chalkboard SE" panose="03050602040202020205" pitchFamily="66" charset="77"/>
          </a:endParaRPr>
        </a:p>
      </dgm:t>
    </dgm:pt>
    <dgm:pt modelId="{139E1626-50AC-0442-802C-2436F2BCB3F6}" type="sibTrans" cxnId="{DE0D6220-CE62-C942-8BDC-ACA1B3706245}">
      <dgm:prSet/>
      <dgm:spPr/>
      <dgm:t>
        <a:bodyPr/>
        <a:lstStyle/>
        <a:p>
          <a:endParaRPr lang="en-US">
            <a:latin typeface="Chalkboard SE" panose="03050602040202020205" pitchFamily="66" charset="77"/>
          </a:endParaRPr>
        </a:p>
      </dgm:t>
    </dgm:pt>
    <dgm:pt modelId="{67C5F716-BF0F-CB47-BB65-CB121FE238A4}">
      <dgm:prSet phldrT="[Text]" phldr="1"/>
      <dgm:spPr/>
      <dgm:t>
        <a:bodyPr/>
        <a:lstStyle/>
        <a:p>
          <a:endParaRPr lang="en-US">
            <a:latin typeface="Chalkboard SE" panose="03050602040202020205" pitchFamily="66" charset="77"/>
          </a:endParaRPr>
        </a:p>
      </dgm:t>
    </dgm:pt>
    <dgm:pt modelId="{653C619C-21D5-AB42-9F56-E2DBC6F8C8D4}" type="parTrans" cxnId="{7263F330-4ABB-C346-BDF9-ED56996136E6}">
      <dgm:prSet/>
      <dgm:spPr/>
      <dgm:t>
        <a:bodyPr/>
        <a:lstStyle/>
        <a:p>
          <a:endParaRPr lang="en-US">
            <a:latin typeface="Chalkboard SE" panose="03050602040202020205" pitchFamily="66" charset="77"/>
          </a:endParaRPr>
        </a:p>
      </dgm:t>
    </dgm:pt>
    <dgm:pt modelId="{383F649C-25D4-F341-8FB6-EA0FA49DA96A}" type="sibTrans" cxnId="{7263F330-4ABB-C346-BDF9-ED56996136E6}">
      <dgm:prSet/>
      <dgm:spPr/>
      <dgm:t>
        <a:bodyPr/>
        <a:lstStyle/>
        <a:p>
          <a:endParaRPr lang="en-US">
            <a:latin typeface="Chalkboard SE" panose="03050602040202020205" pitchFamily="66" charset="77"/>
          </a:endParaRPr>
        </a:p>
      </dgm:t>
    </dgm:pt>
    <dgm:pt modelId="{551E6E50-50C4-CC44-8B1C-4F11027B7FCB}">
      <dgm:prSet phldrT="[Text]" phldr="1"/>
      <dgm:spPr/>
      <dgm:t>
        <a:bodyPr/>
        <a:lstStyle/>
        <a:p>
          <a:endParaRPr lang="en-US" dirty="0">
            <a:latin typeface="Chalkboard SE" panose="03050602040202020205" pitchFamily="66" charset="77"/>
          </a:endParaRPr>
        </a:p>
      </dgm:t>
    </dgm:pt>
    <dgm:pt modelId="{6F181FA8-41A5-3444-86AD-E94E9CE25801}" type="parTrans" cxnId="{301845F9-131F-1044-8598-0BBF2D247CCD}">
      <dgm:prSet/>
      <dgm:spPr/>
      <dgm:t>
        <a:bodyPr/>
        <a:lstStyle/>
        <a:p>
          <a:endParaRPr lang="en-US">
            <a:latin typeface="Chalkboard SE" panose="03050602040202020205" pitchFamily="66" charset="77"/>
          </a:endParaRPr>
        </a:p>
      </dgm:t>
    </dgm:pt>
    <dgm:pt modelId="{77BA38EE-E056-584F-94DF-815BE8CE2308}" type="sibTrans" cxnId="{301845F9-131F-1044-8598-0BBF2D247CCD}">
      <dgm:prSet/>
      <dgm:spPr/>
      <dgm:t>
        <a:bodyPr/>
        <a:lstStyle/>
        <a:p>
          <a:endParaRPr lang="en-US">
            <a:latin typeface="Chalkboard SE" panose="03050602040202020205" pitchFamily="66" charset="77"/>
          </a:endParaRPr>
        </a:p>
      </dgm:t>
    </dgm:pt>
    <dgm:pt modelId="{2FA8B1D6-1121-A740-B34E-8F7FFA6AF0F3}">
      <dgm:prSet phldrT="[Text]" phldr="1"/>
      <dgm:spPr/>
      <dgm:t>
        <a:bodyPr/>
        <a:lstStyle/>
        <a:p>
          <a:endParaRPr lang="en-US">
            <a:latin typeface="Chalkboard SE" panose="03050602040202020205" pitchFamily="66" charset="77"/>
          </a:endParaRPr>
        </a:p>
      </dgm:t>
    </dgm:pt>
    <dgm:pt modelId="{106FFF1B-1ABA-E547-9ACB-6078791A264E}" type="parTrans" cxnId="{3A329B28-74F4-034F-B9C0-C3B1E7E4E5F5}">
      <dgm:prSet/>
      <dgm:spPr/>
      <dgm:t>
        <a:bodyPr/>
        <a:lstStyle/>
        <a:p>
          <a:endParaRPr lang="en-US">
            <a:latin typeface="Chalkboard SE" panose="03050602040202020205" pitchFamily="66" charset="77"/>
          </a:endParaRPr>
        </a:p>
      </dgm:t>
    </dgm:pt>
    <dgm:pt modelId="{8FC3E4F5-BF1F-9F45-BDA4-682E07785AC9}" type="sibTrans" cxnId="{3A329B28-74F4-034F-B9C0-C3B1E7E4E5F5}">
      <dgm:prSet/>
      <dgm:spPr/>
      <dgm:t>
        <a:bodyPr/>
        <a:lstStyle/>
        <a:p>
          <a:endParaRPr lang="en-US">
            <a:latin typeface="Chalkboard SE" panose="03050602040202020205" pitchFamily="66" charset="77"/>
          </a:endParaRPr>
        </a:p>
      </dgm:t>
    </dgm:pt>
    <dgm:pt modelId="{09E6277A-0E1F-4142-8ECC-319EBCC0F6DB}">
      <dgm:prSet/>
      <dgm:spPr/>
      <dgm:t>
        <a:bodyPr/>
        <a:lstStyle/>
        <a:p>
          <a:endParaRPr lang="en-US" dirty="0">
            <a:latin typeface="Chalkboard SE" panose="03050602040202020205" pitchFamily="66" charset="77"/>
          </a:endParaRPr>
        </a:p>
      </dgm:t>
    </dgm:pt>
    <dgm:pt modelId="{FC312BA4-7FBA-2A48-A84A-687D81475463}" type="parTrans" cxnId="{344F6FC9-50FB-314F-AB37-C258CAD120BF}">
      <dgm:prSet/>
      <dgm:spPr/>
      <dgm:t>
        <a:bodyPr/>
        <a:lstStyle/>
        <a:p>
          <a:endParaRPr lang="en-US">
            <a:latin typeface="Chalkboard SE" panose="03050602040202020205" pitchFamily="66" charset="77"/>
          </a:endParaRPr>
        </a:p>
      </dgm:t>
    </dgm:pt>
    <dgm:pt modelId="{B7E779F6-C3DC-164D-8576-13889E9F6105}" type="sibTrans" cxnId="{344F6FC9-50FB-314F-AB37-C258CAD120BF}">
      <dgm:prSet/>
      <dgm:spPr/>
      <dgm:t>
        <a:bodyPr/>
        <a:lstStyle/>
        <a:p>
          <a:endParaRPr lang="en-US">
            <a:latin typeface="Chalkboard SE" panose="03050602040202020205" pitchFamily="66" charset="77"/>
          </a:endParaRPr>
        </a:p>
      </dgm:t>
    </dgm:pt>
    <dgm:pt modelId="{59641FE8-74DC-A846-B5BD-36C1FCB66FDD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latin typeface="Chalkboard SE" panose="03050602040202020205" pitchFamily="66" charset="77"/>
            </a:rPr>
            <a:t>TẬP LUYỆN</a:t>
          </a:r>
        </a:p>
      </dgm:t>
    </dgm:pt>
    <dgm:pt modelId="{3ED43A0C-833D-5E49-A9E2-3936CAE1E697}" type="parTrans" cxnId="{8EA64E30-14A9-4C45-96D0-289BAE4274F3}">
      <dgm:prSet/>
      <dgm:spPr/>
      <dgm:t>
        <a:bodyPr/>
        <a:lstStyle/>
        <a:p>
          <a:endParaRPr lang="en-US">
            <a:latin typeface="Chalkboard SE" panose="03050602040202020205" pitchFamily="66" charset="77"/>
          </a:endParaRPr>
        </a:p>
      </dgm:t>
    </dgm:pt>
    <dgm:pt modelId="{5D7AE3CC-9920-EE4C-A97C-0434DAA2CA30}" type="sibTrans" cxnId="{8EA64E30-14A9-4C45-96D0-289BAE4274F3}">
      <dgm:prSet/>
      <dgm:spPr/>
      <dgm:t>
        <a:bodyPr/>
        <a:lstStyle/>
        <a:p>
          <a:endParaRPr lang="en-US">
            <a:latin typeface="Chalkboard SE" panose="03050602040202020205" pitchFamily="66" charset="77"/>
          </a:endParaRPr>
        </a:p>
      </dgm:t>
    </dgm:pt>
    <dgm:pt modelId="{A86DFC96-CB41-9C4A-BAD6-41160FB7B26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400" dirty="0">
              <a:latin typeface="Chalkboard SE" panose="03050602040202020205" pitchFamily="66" charset="77"/>
            </a:rPr>
            <a:t>VẬN DỤNG</a:t>
          </a:r>
        </a:p>
      </dgm:t>
    </dgm:pt>
    <dgm:pt modelId="{963B645C-2724-3E41-A543-5F40E59225B4}" type="parTrans" cxnId="{764FF1F9-0627-1249-8C9C-985B8B0BBAAF}">
      <dgm:prSet/>
      <dgm:spPr/>
      <dgm:t>
        <a:bodyPr/>
        <a:lstStyle/>
        <a:p>
          <a:endParaRPr lang="en-US">
            <a:latin typeface="Chalkboard SE" panose="03050602040202020205" pitchFamily="66" charset="77"/>
          </a:endParaRPr>
        </a:p>
      </dgm:t>
    </dgm:pt>
    <dgm:pt modelId="{74078113-A5C9-0B4E-B6AD-3724F415854A}" type="sibTrans" cxnId="{764FF1F9-0627-1249-8C9C-985B8B0BBAAF}">
      <dgm:prSet/>
      <dgm:spPr/>
      <dgm:t>
        <a:bodyPr/>
        <a:lstStyle/>
        <a:p>
          <a:endParaRPr lang="en-US">
            <a:latin typeface="Chalkboard SE" panose="03050602040202020205" pitchFamily="66" charset="77"/>
          </a:endParaRPr>
        </a:p>
      </dgm:t>
    </dgm:pt>
    <dgm:pt modelId="{8CE11926-8274-8A43-89ED-EF6314C64D7E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400" dirty="0">
              <a:latin typeface="Chalkboard SE" panose="03050602040202020205" pitchFamily="66" charset="77"/>
            </a:rPr>
            <a:t>KẾT THÚC</a:t>
          </a:r>
        </a:p>
      </dgm:t>
    </dgm:pt>
    <dgm:pt modelId="{C4DF898D-C00F-3847-8EAD-1DC0FA4A2DCF}" type="parTrans" cxnId="{1689A84F-359B-1949-A3CC-0BD6C91F53E5}">
      <dgm:prSet/>
      <dgm:spPr/>
      <dgm:t>
        <a:bodyPr/>
        <a:lstStyle/>
        <a:p>
          <a:endParaRPr lang="en-US">
            <a:latin typeface="Chalkboard SE" panose="03050602040202020205" pitchFamily="66" charset="77"/>
          </a:endParaRPr>
        </a:p>
      </dgm:t>
    </dgm:pt>
    <dgm:pt modelId="{5E154690-6E3F-E144-BA34-2F88DA6AC67C}" type="sibTrans" cxnId="{1689A84F-359B-1949-A3CC-0BD6C91F53E5}">
      <dgm:prSet/>
      <dgm:spPr/>
      <dgm:t>
        <a:bodyPr/>
        <a:lstStyle/>
        <a:p>
          <a:endParaRPr lang="en-US">
            <a:latin typeface="Chalkboard SE" panose="03050602040202020205" pitchFamily="66" charset="77"/>
          </a:endParaRPr>
        </a:p>
      </dgm:t>
    </dgm:pt>
    <dgm:pt modelId="{8039E5DC-3900-4D40-B98E-7632445E5719}" type="pres">
      <dgm:prSet presAssocID="{4CAD4A3C-022F-774E-8A79-19A45C761C3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51F39E-AEBA-024D-B794-8B6E78024995}" type="pres">
      <dgm:prSet presAssocID="{9B7E454A-DDF8-FD45-A04D-28BC788DB867}" presName="centerShape" presStyleLbl="node0" presStyleIdx="0" presStyleCnt="1" custScaleX="115113" custScaleY="105405" custLinFactNeighborX="1273" custLinFactNeighborY="120"/>
      <dgm:spPr/>
    </dgm:pt>
    <dgm:pt modelId="{D3C8E262-FCFE-BB4B-9E27-754AC4C1AFD8}" type="pres">
      <dgm:prSet presAssocID="{CDA7BD7A-DD59-6941-90B0-B525AAB63515}" presName="node" presStyleLbl="node1" presStyleIdx="0" presStyleCnt="5">
        <dgm:presLayoutVars>
          <dgm:bulletEnabled val="1"/>
        </dgm:presLayoutVars>
      </dgm:prSet>
      <dgm:spPr/>
    </dgm:pt>
    <dgm:pt modelId="{307C316B-9DDE-074B-978C-A98187C5A315}" type="pres">
      <dgm:prSet presAssocID="{CDA7BD7A-DD59-6941-90B0-B525AAB63515}" presName="dummy" presStyleCnt="0"/>
      <dgm:spPr/>
    </dgm:pt>
    <dgm:pt modelId="{474D8815-1619-2444-A425-F778A117E1B7}" type="pres">
      <dgm:prSet presAssocID="{8AE0FAD0-6C14-714D-B373-259F461C2E7A}" presName="sibTrans" presStyleLbl="sibTrans2D1" presStyleIdx="0" presStyleCnt="5"/>
      <dgm:spPr/>
    </dgm:pt>
    <dgm:pt modelId="{6AACC79F-E0F0-8949-9CA2-D236DBFF19EC}" type="pres">
      <dgm:prSet presAssocID="{D4446D66-A0DB-0744-9543-42E7765791EC}" presName="node" presStyleLbl="node1" presStyleIdx="1" presStyleCnt="5">
        <dgm:presLayoutVars>
          <dgm:bulletEnabled val="1"/>
        </dgm:presLayoutVars>
      </dgm:prSet>
      <dgm:spPr/>
    </dgm:pt>
    <dgm:pt modelId="{022DE85E-37E4-E048-8E1B-523FEBCF24CA}" type="pres">
      <dgm:prSet presAssocID="{D4446D66-A0DB-0744-9543-42E7765791EC}" presName="dummy" presStyleCnt="0"/>
      <dgm:spPr/>
    </dgm:pt>
    <dgm:pt modelId="{075FB85C-2F48-E541-8AC6-D7902DF6409E}" type="pres">
      <dgm:prSet presAssocID="{139E1626-50AC-0442-802C-2436F2BCB3F6}" presName="sibTrans" presStyleLbl="sibTrans2D1" presStyleIdx="1" presStyleCnt="5"/>
      <dgm:spPr/>
    </dgm:pt>
    <dgm:pt modelId="{E6AFFDDC-595D-EA49-BFB6-7A68C38BE282}" type="pres">
      <dgm:prSet presAssocID="{59641FE8-74DC-A846-B5BD-36C1FCB66FDD}" presName="node" presStyleLbl="node1" presStyleIdx="2" presStyleCnt="5">
        <dgm:presLayoutVars>
          <dgm:bulletEnabled val="1"/>
        </dgm:presLayoutVars>
      </dgm:prSet>
      <dgm:spPr/>
    </dgm:pt>
    <dgm:pt modelId="{543D51EB-4048-0440-AC81-FA195C4E078B}" type="pres">
      <dgm:prSet presAssocID="{59641FE8-74DC-A846-B5BD-36C1FCB66FDD}" presName="dummy" presStyleCnt="0"/>
      <dgm:spPr/>
    </dgm:pt>
    <dgm:pt modelId="{D35E1EC1-365B-5942-8465-BA95B955FA84}" type="pres">
      <dgm:prSet presAssocID="{5D7AE3CC-9920-EE4C-A97C-0434DAA2CA30}" presName="sibTrans" presStyleLbl="sibTrans2D1" presStyleIdx="2" presStyleCnt="5"/>
      <dgm:spPr/>
    </dgm:pt>
    <dgm:pt modelId="{1115E2E9-CDAD-DC4F-9BB4-C2F22CEC248D}" type="pres">
      <dgm:prSet presAssocID="{A86DFC96-CB41-9C4A-BAD6-41160FB7B269}" presName="node" presStyleLbl="node1" presStyleIdx="3" presStyleCnt="5" custScaleX="108971" custScaleY="108971">
        <dgm:presLayoutVars>
          <dgm:bulletEnabled val="1"/>
        </dgm:presLayoutVars>
      </dgm:prSet>
      <dgm:spPr/>
    </dgm:pt>
    <dgm:pt modelId="{61A00B82-D9E2-CB43-A1E5-B2B8DEA71239}" type="pres">
      <dgm:prSet presAssocID="{A86DFC96-CB41-9C4A-BAD6-41160FB7B269}" presName="dummy" presStyleCnt="0"/>
      <dgm:spPr/>
    </dgm:pt>
    <dgm:pt modelId="{F2B80959-8D7F-E244-A4E9-3B6D2C25786B}" type="pres">
      <dgm:prSet presAssocID="{74078113-A5C9-0B4E-B6AD-3724F415854A}" presName="sibTrans" presStyleLbl="sibTrans2D1" presStyleIdx="3" presStyleCnt="5"/>
      <dgm:spPr/>
    </dgm:pt>
    <dgm:pt modelId="{1584E8AB-47BA-084F-8C0E-C87ACE0CF8DC}" type="pres">
      <dgm:prSet presAssocID="{8CE11926-8274-8A43-89ED-EF6314C64D7E}" presName="node" presStyleLbl="node1" presStyleIdx="4" presStyleCnt="5" custScaleX="108971" custScaleY="108971">
        <dgm:presLayoutVars>
          <dgm:bulletEnabled val="1"/>
        </dgm:presLayoutVars>
      </dgm:prSet>
      <dgm:spPr/>
    </dgm:pt>
    <dgm:pt modelId="{551AD687-7A35-2143-A800-F84E41804A17}" type="pres">
      <dgm:prSet presAssocID="{8CE11926-8274-8A43-89ED-EF6314C64D7E}" presName="dummy" presStyleCnt="0"/>
      <dgm:spPr/>
    </dgm:pt>
    <dgm:pt modelId="{8D599E75-B085-F441-8B16-437897F7BE8F}" type="pres">
      <dgm:prSet presAssocID="{5E154690-6E3F-E144-BA34-2F88DA6AC67C}" presName="sibTrans" presStyleLbl="sibTrans2D1" presStyleIdx="4" presStyleCnt="5"/>
      <dgm:spPr/>
    </dgm:pt>
  </dgm:ptLst>
  <dgm:cxnLst>
    <dgm:cxn modelId="{DFA7BB1B-A55E-264C-AE28-8A3CB7C5905C}" type="presOf" srcId="{5E154690-6E3F-E144-BA34-2F88DA6AC67C}" destId="{8D599E75-B085-F441-8B16-437897F7BE8F}" srcOrd="0" destOrd="0" presId="urn:microsoft.com/office/officeart/2005/8/layout/radial6"/>
    <dgm:cxn modelId="{DE0D6220-CE62-C942-8BDC-ACA1B3706245}" srcId="{9B7E454A-DDF8-FD45-A04D-28BC788DB867}" destId="{D4446D66-A0DB-0744-9543-42E7765791EC}" srcOrd="1" destOrd="0" parTransId="{1031ADA2-CB5E-204C-980A-A7649D99A0A9}" sibTransId="{139E1626-50AC-0442-802C-2436F2BCB3F6}"/>
    <dgm:cxn modelId="{3A329B28-74F4-034F-B9C0-C3B1E7E4E5F5}" srcId="{4CAD4A3C-022F-774E-8A79-19A45C761C38}" destId="{2FA8B1D6-1121-A740-B34E-8F7FFA6AF0F3}" srcOrd="2" destOrd="0" parTransId="{106FFF1B-1ABA-E547-9ACB-6078791A264E}" sibTransId="{8FC3E4F5-BF1F-9F45-BDA4-682E07785AC9}"/>
    <dgm:cxn modelId="{44C8A22A-0FBF-D644-9207-335439015D96}" type="presOf" srcId="{59641FE8-74DC-A846-B5BD-36C1FCB66FDD}" destId="{E6AFFDDC-595D-EA49-BFB6-7A68C38BE282}" srcOrd="0" destOrd="0" presId="urn:microsoft.com/office/officeart/2005/8/layout/radial6"/>
    <dgm:cxn modelId="{8EA64E30-14A9-4C45-96D0-289BAE4274F3}" srcId="{9B7E454A-DDF8-FD45-A04D-28BC788DB867}" destId="{59641FE8-74DC-A846-B5BD-36C1FCB66FDD}" srcOrd="2" destOrd="0" parTransId="{3ED43A0C-833D-5E49-A9E2-3936CAE1E697}" sibTransId="{5D7AE3CC-9920-EE4C-A97C-0434DAA2CA30}"/>
    <dgm:cxn modelId="{7263F330-4ABB-C346-BDF9-ED56996136E6}" srcId="{4CAD4A3C-022F-774E-8A79-19A45C761C38}" destId="{67C5F716-BF0F-CB47-BB65-CB121FE238A4}" srcOrd="1" destOrd="0" parTransId="{653C619C-21D5-AB42-9F56-E2DBC6F8C8D4}" sibTransId="{383F649C-25D4-F341-8FB6-EA0FA49DA96A}"/>
    <dgm:cxn modelId="{1689A84F-359B-1949-A3CC-0BD6C91F53E5}" srcId="{9B7E454A-DDF8-FD45-A04D-28BC788DB867}" destId="{8CE11926-8274-8A43-89ED-EF6314C64D7E}" srcOrd="4" destOrd="0" parTransId="{C4DF898D-C00F-3847-8EAD-1DC0FA4A2DCF}" sibTransId="{5E154690-6E3F-E144-BA34-2F88DA6AC67C}"/>
    <dgm:cxn modelId="{DBE8C160-BA4A-954A-930F-03F215822303}" type="presOf" srcId="{4CAD4A3C-022F-774E-8A79-19A45C761C38}" destId="{8039E5DC-3900-4D40-B98E-7632445E5719}" srcOrd="0" destOrd="0" presId="urn:microsoft.com/office/officeart/2005/8/layout/radial6"/>
    <dgm:cxn modelId="{7A0DED7A-6A61-824A-89B8-FD40B381CD8C}" srcId="{4CAD4A3C-022F-774E-8A79-19A45C761C38}" destId="{9B7E454A-DDF8-FD45-A04D-28BC788DB867}" srcOrd="0" destOrd="0" parTransId="{D8534D5D-945A-DF4C-BC69-724DBC6477E2}" sibTransId="{C6A7E86C-8F8C-7748-A780-6D6A40983BF4}"/>
    <dgm:cxn modelId="{D6348187-6C50-514A-832E-75916E5E75D4}" type="presOf" srcId="{74078113-A5C9-0B4E-B6AD-3724F415854A}" destId="{F2B80959-8D7F-E244-A4E9-3B6D2C25786B}" srcOrd="0" destOrd="0" presId="urn:microsoft.com/office/officeart/2005/8/layout/radial6"/>
    <dgm:cxn modelId="{D7F5CFAA-1330-DD4E-93AF-599AFFAC0131}" type="presOf" srcId="{139E1626-50AC-0442-802C-2436F2BCB3F6}" destId="{075FB85C-2F48-E541-8AC6-D7902DF6409E}" srcOrd="0" destOrd="0" presId="urn:microsoft.com/office/officeart/2005/8/layout/radial6"/>
    <dgm:cxn modelId="{4A297EB3-25BB-434C-9629-73F39E520814}" type="presOf" srcId="{CDA7BD7A-DD59-6941-90B0-B525AAB63515}" destId="{D3C8E262-FCFE-BB4B-9E27-754AC4C1AFD8}" srcOrd="0" destOrd="0" presId="urn:microsoft.com/office/officeart/2005/8/layout/radial6"/>
    <dgm:cxn modelId="{4FE799BC-AEA6-E440-B359-586BD09D2BAF}" type="presOf" srcId="{9B7E454A-DDF8-FD45-A04D-28BC788DB867}" destId="{4D51F39E-AEBA-024D-B794-8B6E78024995}" srcOrd="0" destOrd="0" presId="urn:microsoft.com/office/officeart/2005/8/layout/radial6"/>
    <dgm:cxn modelId="{77A219BF-9846-9848-9192-3F07E2E937AE}" srcId="{9B7E454A-DDF8-FD45-A04D-28BC788DB867}" destId="{CDA7BD7A-DD59-6941-90B0-B525AAB63515}" srcOrd="0" destOrd="0" parTransId="{148E5F44-FBAE-BF4C-BA1D-665D80277B91}" sibTransId="{8AE0FAD0-6C14-714D-B373-259F461C2E7A}"/>
    <dgm:cxn modelId="{2B0A5CC0-6CF9-3D45-A83B-0F6926F2DC1A}" type="presOf" srcId="{D4446D66-A0DB-0744-9543-42E7765791EC}" destId="{6AACC79F-E0F0-8949-9CA2-D236DBFF19EC}" srcOrd="0" destOrd="0" presId="urn:microsoft.com/office/officeart/2005/8/layout/radial6"/>
    <dgm:cxn modelId="{344F6FC9-50FB-314F-AB37-C258CAD120BF}" srcId="{67C5F716-BF0F-CB47-BB65-CB121FE238A4}" destId="{09E6277A-0E1F-4142-8ECC-319EBCC0F6DB}" srcOrd="1" destOrd="0" parTransId="{FC312BA4-7FBA-2A48-A84A-687D81475463}" sibTransId="{B7E779F6-C3DC-164D-8576-13889E9F6105}"/>
    <dgm:cxn modelId="{13EA0ED2-C9CD-6647-9F4A-07A205617E25}" type="presOf" srcId="{8AE0FAD0-6C14-714D-B373-259F461C2E7A}" destId="{474D8815-1619-2444-A425-F778A117E1B7}" srcOrd="0" destOrd="0" presId="urn:microsoft.com/office/officeart/2005/8/layout/radial6"/>
    <dgm:cxn modelId="{B308E2E0-1F0B-FB43-B01F-01879B40F639}" type="presOf" srcId="{5D7AE3CC-9920-EE4C-A97C-0434DAA2CA30}" destId="{D35E1EC1-365B-5942-8465-BA95B955FA84}" srcOrd="0" destOrd="0" presId="urn:microsoft.com/office/officeart/2005/8/layout/radial6"/>
    <dgm:cxn modelId="{DFFF3FEB-3DAD-5B44-83A1-E910B58B1365}" type="presOf" srcId="{8CE11926-8274-8A43-89ED-EF6314C64D7E}" destId="{1584E8AB-47BA-084F-8C0E-C87ACE0CF8DC}" srcOrd="0" destOrd="0" presId="urn:microsoft.com/office/officeart/2005/8/layout/radial6"/>
    <dgm:cxn modelId="{3D6317F2-F949-DC40-81C9-C22CA837A9FA}" type="presOf" srcId="{A86DFC96-CB41-9C4A-BAD6-41160FB7B269}" destId="{1115E2E9-CDAD-DC4F-9BB4-C2F22CEC248D}" srcOrd="0" destOrd="0" presId="urn:microsoft.com/office/officeart/2005/8/layout/radial6"/>
    <dgm:cxn modelId="{301845F9-131F-1044-8598-0BBF2D247CCD}" srcId="{67C5F716-BF0F-CB47-BB65-CB121FE238A4}" destId="{551E6E50-50C4-CC44-8B1C-4F11027B7FCB}" srcOrd="0" destOrd="0" parTransId="{6F181FA8-41A5-3444-86AD-E94E9CE25801}" sibTransId="{77BA38EE-E056-584F-94DF-815BE8CE2308}"/>
    <dgm:cxn modelId="{764FF1F9-0627-1249-8C9C-985B8B0BBAAF}" srcId="{9B7E454A-DDF8-FD45-A04D-28BC788DB867}" destId="{A86DFC96-CB41-9C4A-BAD6-41160FB7B269}" srcOrd="3" destOrd="0" parTransId="{963B645C-2724-3E41-A543-5F40E59225B4}" sibTransId="{74078113-A5C9-0B4E-B6AD-3724F415854A}"/>
    <dgm:cxn modelId="{DF632CA3-3D54-3B48-A5F0-D4FAAF7C4610}" type="presParOf" srcId="{8039E5DC-3900-4D40-B98E-7632445E5719}" destId="{4D51F39E-AEBA-024D-B794-8B6E78024995}" srcOrd="0" destOrd="0" presId="urn:microsoft.com/office/officeart/2005/8/layout/radial6"/>
    <dgm:cxn modelId="{E8636521-C892-EF49-8F05-F83468A345C4}" type="presParOf" srcId="{8039E5DC-3900-4D40-B98E-7632445E5719}" destId="{D3C8E262-FCFE-BB4B-9E27-754AC4C1AFD8}" srcOrd="1" destOrd="0" presId="urn:microsoft.com/office/officeart/2005/8/layout/radial6"/>
    <dgm:cxn modelId="{0F58F916-3FA5-4F41-B04C-C563CEBA40CD}" type="presParOf" srcId="{8039E5DC-3900-4D40-B98E-7632445E5719}" destId="{307C316B-9DDE-074B-978C-A98187C5A315}" srcOrd="2" destOrd="0" presId="urn:microsoft.com/office/officeart/2005/8/layout/radial6"/>
    <dgm:cxn modelId="{BF939F73-AE0A-B14F-8640-16D899091E93}" type="presParOf" srcId="{8039E5DC-3900-4D40-B98E-7632445E5719}" destId="{474D8815-1619-2444-A425-F778A117E1B7}" srcOrd="3" destOrd="0" presId="urn:microsoft.com/office/officeart/2005/8/layout/radial6"/>
    <dgm:cxn modelId="{37797F8D-43B6-704A-8238-E2401371EBAF}" type="presParOf" srcId="{8039E5DC-3900-4D40-B98E-7632445E5719}" destId="{6AACC79F-E0F0-8949-9CA2-D236DBFF19EC}" srcOrd="4" destOrd="0" presId="urn:microsoft.com/office/officeart/2005/8/layout/radial6"/>
    <dgm:cxn modelId="{FDA77925-69B4-4C41-9B88-C1376409618A}" type="presParOf" srcId="{8039E5DC-3900-4D40-B98E-7632445E5719}" destId="{022DE85E-37E4-E048-8E1B-523FEBCF24CA}" srcOrd="5" destOrd="0" presId="urn:microsoft.com/office/officeart/2005/8/layout/radial6"/>
    <dgm:cxn modelId="{AC487140-DAC0-0D4C-8359-3766446AD754}" type="presParOf" srcId="{8039E5DC-3900-4D40-B98E-7632445E5719}" destId="{075FB85C-2F48-E541-8AC6-D7902DF6409E}" srcOrd="6" destOrd="0" presId="urn:microsoft.com/office/officeart/2005/8/layout/radial6"/>
    <dgm:cxn modelId="{54E8E2D1-D325-5F4E-AC1E-7C78246D0CFF}" type="presParOf" srcId="{8039E5DC-3900-4D40-B98E-7632445E5719}" destId="{E6AFFDDC-595D-EA49-BFB6-7A68C38BE282}" srcOrd="7" destOrd="0" presId="urn:microsoft.com/office/officeart/2005/8/layout/radial6"/>
    <dgm:cxn modelId="{50ABB419-4D93-0A40-97EA-31544CE831B9}" type="presParOf" srcId="{8039E5DC-3900-4D40-B98E-7632445E5719}" destId="{543D51EB-4048-0440-AC81-FA195C4E078B}" srcOrd="8" destOrd="0" presId="urn:microsoft.com/office/officeart/2005/8/layout/radial6"/>
    <dgm:cxn modelId="{8959B7B2-35C6-774E-9C1B-AE8B1035BD55}" type="presParOf" srcId="{8039E5DC-3900-4D40-B98E-7632445E5719}" destId="{D35E1EC1-365B-5942-8465-BA95B955FA84}" srcOrd="9" destOrd="0" presId="urn:microsoft.com/office/officeart/2005/8/layout/radial6"/>
    <dgm:cxn modelId="{920BC58E-7123-6F40-A15C-2E22164CC9E4}" type="presParOf" srcId="{8039E5DC-3900-4D40-B98E-7632445E5719}" destId="{1115E2E9-CDAD-DC4F-9BB4-C2F22CEC248D}" srcOrd="10" destOrd="0" presId="urn:microsoft.com/office/officeart/2005/8/layout/radial6"/>
    <dgm:cxn modelId="{786E30E8-0A3B-0D45-AB08-68C83E2EBE83}" type="presParOf" srcId="{8039E5DC-3900-4D40-B98E-7632445E5719}" destId="{61A00B82-D9E2-CB43-A1E5-B2B8DEA71239}" srcOrd="11" destOrd="0" presId="urn:microsoft.com/office/officeart/2005/8/layout/radial6"/>
    <dgm:cxn modelId="{E0454E53-D417-4749-9491-74A7F5E3FB78}" type="presParOf" srcId="{8039E5DC-3900-4D40-B98E-7632445E5719}" destId="{F2B80959-8D7F-E244-A4E9-3B6D2C25786B}" srcOrd="12" destOrd="0" presId="urn:microsoft.com/office/officeart/2005/8/layout/radial6"/>
    <dgm:cxn modelId="{07B8324C-9B55-E845-829C-4420B303FB05}" type="presParOf" srcId="{8039E5DC-3900-4D40-B98E-7632445E5719}" destId="{1584E8AB-47BA-084F-8C0E-C87ACE0CF8DC}" srcOrd="13" destOrd="0" presId="urn:microsoft.com/office/officeart/2005/8/layout/radial6"/>
    <dgm:cxn modelId="{F494F0C7-D44B-A241-95C6-B20831E84B28}" type="presParOf" srcId="{8039E5DC-3900-4D40-B98E-7632445E5719}" destId="{551AD687-7A35-2143-A800-F84E41804A17}" srcOrd="14" destOrd="0" presId="urn:microsoft.com/office/officeart/2005/8/layout/radial6"/>
    <dgm:cxn modelId="{5B09B38E-D9E3-9E43-87A0-31FA83F777D5}" type="presParOf" srcId="{8039E5DC-3900-4D40-B98E-7632445E5719}" destId="{8D599E75-B085-F441-8B16-437897F7BE8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29ABE-2D73-6E4C-BBF7-0DD9477332E8}">
      <dsp:nvSpPr>
        <dsp:cNvPr id="0" name=""/>
        <dsp:cNvSpPr/>
      </dsp:nvSpPr>
      <dsp:spPr>
        <a:xfrm>
          <a:off x="1860952" y="3926994"/>
          <a:ext cx="91440" cy="7620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2071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1158F-6CC9-984B-B5FC-7080D3A191F2}">
      <dsp:nvSpPr>
        <dsp:cNvPr id="0" name=""/>
        <dsp:cNvSpPr/>
      </dsp:nvSpPr>
      <dsp:spPr>
        <a:xfrm>
          <a:off x="1906672" y="1627686"/>
          <a:ext cx="2467615" cy="762071"/>
        </a:xfrm>
        <a:custGeom>
          <a:avLst/>
          <a:gdLst/>
          <a:ahLst/>
          <a:cxnLst/>
          <a:rect l="0" t="0" r="0" b="0"/>
          <a:pathLst>
            <a:path>
              <a:moveTo>
                <a:pt x="2467615" y="0"/>
              </a:moveTo>
              <a:lnTo>
                <a:pt x="2467615" y="519329"/>
              </a:lnTo>
              <a:lnTo>
                <a:pt x="0" y="519329"/>
              </a:lnTo>
              <a:lnTo>
                <a:pt x="0" y="76207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093C4-AAE7-C049-833A-CEB3505E936B}">
      <dsp:nvSpPr>
        <dsp:cNvPr id="0" name=""/>
        <dsp:cNvSpPr/>
      </dsp:nvSpPr>
      <dsp:spPr>
        <a:xfrm>
          <a:off x="5109264" y="4053650"/>
          <a:ext cx="1601296" cy="762071"/>
        </a:xfrm>
        <a:custGeom>
          <a:avLst/>
          <a:gdLst/>
          <a:ahLst/>
          <a:cxnLst/>
          <a:rect l="0" t="0" r="0" b="0"/>
          <a:pathLst>
            <a:path>
              <a:moveTo>
                <a:pt x="1601296" y="0"/>
              </a:moveTo>
              <a:lnTo>
                <a:pt x="1601296" y="519329"/>
              </a:lnTo>
              <a:lnTo>
                <a:pt x="0" y="519329"/>
              </a:lnTo>
              <a:lnTo>
                <a:pt x="0" y="762071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EF189-4008-124A-AB29-ED4D2C0BCAAD}">
      <dsp:nvSpPr>
        <dsp:cNvPr id="0" name=""/>
        <dsp:cNvSpPr/>
      </dsp:nvSpPr>
      <dsp:spPr>
        <a:xfrm>
          <a:off x="6710560" y="4053650"/>
          <a:ext cx="1601296" cy="762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329"/>
              </a:lnTo>
              <a:lnTo>
                <a:pt x="1601296" y="519329"/>
              </a:lnTo>
              <a:lnTo>
                <a:pt x="1601296" y="762071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30238-5620-D146-92B8-061BD796EEDD}">
      <dsp:nvSpPr>
        <dsp:cNvPr id="0" name=""/>
        <dsp:cNvSpPr/>
      </dsp:nvSpPr>
      <dsp:spPr>
        <a:xfrm>
          <a:off x="4374287" y="1627686"/>
          <a:ext cx="2336272" cy="762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329"/>
              </a:lnTo>
              <a:lnTo>
                <a:pt x="2336272" y="519329"/>
              </a:lnTo>
              <a:lnTo>
                <a:pt x="2336272" y="762071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F59CB-5681-C945-8886-AD3E1A2F15E3}">
      <dsp:nvSpPr>
        <dsp:cNvPr id="0" name=""/>
        <dsp:cNvSpPr/>
      </dsp:nvSpPr>
      <dsp:spPr>
        <a:xfrm>
          <a:off x="1471987" y="101797"/>
          <a:ext cx="5804599" cy="152588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55280-7E3F-A649-843A-780BC0ACEBC6}">
      <dsp:nvSpPr>
        <dsp:cNvPr id="0" name=""/>
        <dsp:cNvSpPr/>
      </dsp:nvSpPr>
      <dsp:spPr>
        <a:xfrm>
          <a:off x="1763132" y="378384"/>
          <a:ext cx="5804599" cy="15258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I. MỤC TIÊU BÀI HỌC</a:t>
          </a:r>
        </a:p>
      </dsp:txBody>
      <dsp:txXfrm>
        <a:off x="1807824" y="423076"/>
        <a:ext cx="5715215" cy="1436505"/>
      </dsp:txXfrm>
    </dsp:sp>
    <dsp:sp modelId="{6B69470F-B778-8441-8CF9-722B2D885BD9}">
      <dsp:nvSpPr>
        <dsp:cNvPr id="0" name=""/>
        <dsp:cNvSpPr/>
      </dsp:nvSpPr>
      <dsp:spPr>
        <a:xfrm>
          <a:off x="4680598" y="2389757"/>
          <a:ext cx="4059923" cy="16638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429D4-C34F-3749-B289-A1E19732A2CD}">
      <dsp:nvSpPr>
        <dsp:cNvPr id="0" name=""/>
        <dsp:cNvSpPr/>
      </dsp:nvSpPr>
      <dsp:spPr>
        <a:xfrm>
          <a:off x="4971743" y="2666345"/>
          <a:ext cx="4059923" cy="1663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2. VỀ NĂNG LỰC</a:t>
          </a:r>
        </a:p>
      </dsp:txBody>
      <dsp:txXfrm>
        <a:off x="5020477" y="2715079"/>
        <a:ext cx="3962455" cy="1566424"/>
      </dsp:txXfrm>
    </dsp:sp>
    <dsp:sp modelId="{2EEF8E43-A8C0-664C-848D-088DC0200908}">
      <dsp:nvSpPr>
        <dsp:cNvPr id="0" name=""/>
        <dsp:cNvSpPr/>
      </dsp:nvSpPr>
      <dsp:spPr>
        <a:xfrm>
          <a:off x="7001705" y="4815721"/>
          <a:ext cx="2620302" cy="1663892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B4984-2DC0-B144-BF79-DBEC218F3C7A}">
      <dsp:nvSpPr>
        <dsp:cNvPr id="0" name=""/>
        <dsp:cNvSpPr/>
      </dsp:nvSpPr>
      <dsp:spPr>
        <a:xfrm>
          <a:off x="7292850" y="5092309"/>
          <a:ext cx="2620302" cy="1663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Năng</a:t>
          </a:r>
          <a:r>
            <a:rPr lang="en-US" sz="22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2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lực</a:t>
          </a:r>
          <a:r>
            <a:rPr lang="en-US" sz="22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2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đặc</a:t>
          </a:r>
          <a:r>
            <a:rPr lang="en-US" sz="22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2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thù</a:t>
          </a:r>
          <a:endParaRPr lang="en-US" sz="22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341584" y="5141043"/>
        <a:ext cx="2522834" cy="1566424"/>
      </dsp:txXfrm>
    </dsp:sp>
    <dsp:sp modelId="{8242F17B-84C5-5E47-8CAB-F4A91F664602}">
      <dsp:nvSpPr>
        <dsp:cNvPr id="0" name=""/>
        <dsp:cNvSpPr/>
      </dsp:nvSpPr>
      <dsp:spPr>
        <a:xfrm>
          <a:off x="3799112" y="4815721"/>
          <a:ext cx="2620302" cy="1663892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21DDF-26FD-5045-A886-426D4E2182DE}">
      <dsp:nvSpPr>
        <dsp:cNvPr id="0" name=""/>
        <dsp:cNvSpPr/>
      </dsp:nvSpPr>
      <dsp:spPr>
        <a:xfrm>
          <a:off x="4090257" y="5092309"/>
          <a:ext cx="2620302" cy="1663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Năng</a:t>
          </a:r>
          <a:r>
            <a:rPr lang="en-US" sz="22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2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lực</a:t>
          </a:r>
          <a:r>
            <a:rPr lang="en-US" sz="22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200" b="1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chung</a:t>
          </a:r>
          <a:endParaRPr lang="en-US" sz="22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38991" y="5141043"/>
        <a:ext cx="2522834" cy="1566424"/>
      </dsp:txXfrm>
    </dsp:sp>
    <dsp:sp modelId="{B98CEAAC-4299-C54C-93FA-0656D835A0EE}">
      <dsp:nvSpPr>
        <dsp:cNvPr id="0" name=""/>
        <dsp:cNvSpPr/>
      </dsp:nvSpPr>
      <dsp:spPr>
        <a:xfrm>
          <a:off x="8052" y="2389757"/>
          <a:ext cx="3797238" cy="15372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6179D-3585-004B-AB27-E62BE449599D}">
      <dsp:nvSpPr>
        <dsp:cNvPr id="0" name=""/>
        <dsp:cNvSpPr/>
      </dsp:nvSpPr>
      <dsp:spPr>
        <a:xfrm>
          <a:off x="299197" y="2666345"/>
          <a:ext cx="3797238" cy="1537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1. VỀ PHẨM CHẤT</a:t>
          </a:r>
        </a:p>
      </dsp:txBody>
      <dsp:txXfrm>
        <a:off x="344221" y="2711369"/>
        <a:ext cx="3707190" cy="1447188"/>
      </dsp:txXfrm>
    </dsp:sp>
    <dsp:sp modelId="{0160194D-185D-BA47-BBB1-FF42A54F450E}">
      <dsp:nvSpPr>
        <dsp:cNvPr id="0" name=""/>
        <dsp:cNvSpPr/>
      </dsp:nvSpPr>
      <dsp:spPr>
        <a:xfrm>
          <a:off x="596520" y="4689066"/>
          <a:ext cx="2620302" cy="1663892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9633F-815A-4449-BCC6-45B89A269EC2}">
      <dsp:nvSpPr>
        <dsp:cNvPr id="0" name=""/>
        <dsp:cNvSpPr/>
      </dsp:nvSpPr>
      <dsp:spPr>
        <a:xfrm>
          <a:off x="887665" y="4965653"/>
          <a:ext cx="2620302" cy="1663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200" b="1" kern="1200" dirty="0">
              <a:latin typeface="+mj-lt"/>
            </a:rPr>
            <a:t>- Tích cực trong tập luyện và hoạt động tập thể.</a:t>
          </a:r>
          <a:endParaRPr lang="en-US" sz="2200" b="1" kern="1200" dirty="0">
            <a:latin typeface="+mj-lt"/>
            <a:cs typeface="Times New Roman" panose="02020603050405020304" pitchFamily="18" charset="0"/>
          </a:endParaRPr>
        </a:p>
      </dsp:txBody>
      <dsp:txXfrm>
        <a:off x="936399" y="5014387"/>
        <a:ext cx="2522834" cy="1566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58D1A-7349-B447-9BC8-0F635A73700F}">
      <dsp:nvSpPr>
        <dsp:cNvPr id="0" name=""/>
        <dsp:cNvSpPr/>
      </dsp:nvSpPr>
      <dsp:spPr>
        <a:xfrm>
          <a:off x="68101" y="160402"/>
          <a:ext cx="48527" cy="48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208" y="167509"/>
        <a:ext cx="34313" cy="34313"/>
      </dsp:txXfrm>
    </dsp:sp>
    <dsp:sp modelId="{2634DD27-D658-DD40-9177-36C86680CBF4}">
      <dsp:nvSpPr>
        <dsp:cNvPr id="0" name=""/>
        <dsp:cNvSpPr/>
      </dsp:nvSpPr>
      <dsp:spPr>
        <a:xfrm rot="16200000">
          <a:off x="87206" y="142710"/>
          <a:ext cx="10317" cy="16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8754" y="147558"/>
        <a:ext cx="7222" cy="9899"/>
      </dsp:txXfrm>
    </dsp:sp>
    <dsp:sp modelId="{E90749E8-D48A-4C44-8513-93893CD30D96}">
      <dsp:nvSpPr>
        <dsp:cNvPr id="0" name=""/>
        <dsp:cNvSpPr/>
      </dsp:nvSpPr>
      <dsp:spPr>
        <a:xfrm>
          <a:off x="68101" y="92406"/>
          <a:ext cx="48527" cy="48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208" y="99513"/>
        <a:ext cx="34313" cy="34313"/>
      </dsp:txXfrm>
    </dsp:sp>
    <dsp:sp modelId="{263ED542-58DF-DF49-A612-937107ECC554}">
      <dsp:nvSpPr>
        <dsp:cNvPr id="0" name=""/>
        <dsp:cNvSpPr/>
      </dsp:nvSpPr>
      <dsp:spPr>
        <a:xfrm>
          <a:off x="120912" y="176416"/>
          <a:ext cx="10317" cy="16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0912" y="179716"/>
        <a:ext cx="7222" cy="9899"/>
      </dsp:txXfrm>
    </dsp:sp>
    <dsp:sp modelId="{43BDEF53-999D-594E-84E2-233C9CB4923F}">
      <dsp:nvSpPr>
        <dsp:cNvPr id="0" name=""/>
        <dsp:cNvSpPr/>
      </dsp:nvSpPr>
      <dsp:spPr>
        <a:xfrm>
          <a:off x="136096" y="160402"/>
          <a:ext cx="48527" cy="48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3203" y="167509"/>
        <a:ext cx="34313" cy="34313"/>
      </dsp:txXfrm>
    </dsp:sp>
    <dsp:sp modelId="{929CCD57-EAE0-D242-80A0-5C6229D85AED}">
      <dsp:nvSpPr>
        <dsp:cNvPr id="0" name=""/>
        <dsp:cNvSpPr/>
      </dsp:nvSpPr>
      <dsp:spPr>
        <a:xfrm rot="5400000">
          <a:off x="87206" y="210121"/>
          <a:ext cx="10317" cy="16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8754" y="211874"/>
        <a:ext cx="7222" cy="9899"/>
      </dsp:txXfrm>
    </dsp:sp>
    <dsp:sp modelId="{3A9E2DF8-8BD0-454D-9E3F-D945C1B40DFF}">
      <dsp:nvSpPr>
        <dsp:cNvPr id="0" name=""/>
        <dsp:cNvSpPr/>
      </dsp:nvSpPr>
      <dsp:spPr>
        <a:xfrm>
          <a:off x="68101" y="228397"/>
          <a:ext cx="48527" cy="48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208" y="235504"/>
        <a:ext cx="34313" cy="34313"/>
      </dsp:txXfrm>
    </dsp:sp>
    <dsp:sp modelId="{A363484B-D713-7C46-9F4E-F14A02F14A66}">
      <dsp:nvSpPr>
        <dsp:cNvPr id="0" name=""/>
        <dsp:cNvSpPr/>
      </dsp:nvSpPr>
      <dsp:spPr>
        <a:xfrm rot="10800000">
          <a:off x="53500" y="176416"/>
          <a:ext cx="10317" cy="164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6595" y="179716"/>
        <a:ext cx="7222" cy="9899"/>
      </dsp:txXfrm>
    </dsp:sp>
    <dsp:sp modelId="{DC4397FA-486A-3F4C-A024-D35266D02C04}">
      <dsp:nvSpPr>
        <dsp:cNvPr id="0" name=""/>
        <dsp:cNvSpPr/>
      </dsp:nvSpPr>
      <dsp:spPr>
        <a:xfrm>
          <a:off x="106" y="160402"/>
          <a:ext cx="48527" cy="485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13" y="167509"/>
        <a:ext cx="34313" cy="34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99E75-B085-F441-8B16-437897F7BE8F}">
      <dsp:nvSpPr>
        <dsp:cNvPr id="0" name=""/>
        <dsp:cNvSpPr/>
      </dsp:nvSpPr>
      <dsp:spPr>
        <a:xfrm>
          <a:off x="2911400" y="830363"/>
          <a:ext cx="5642047" cy="5642047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B80959-8D7F-E244-A4E9-3B6D2C25786B}">
      <dsp:nvSpPr>
        <dsp:cNvPr id="0" name=""/>
        <dsp:cNvSpPr/>
      </dsp:nvSpPr>
      <dsp:spPr>
        <a:xfrm>
          <a:off x="2911400" y="830363"/>
          <a:ext cx="5642047" cy="5642047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5E1EC1-365B-5942-8465-BA95B955FA84}">
      <dsp:nvSpPr>
        <dsp:cNvPr id="0" name=""/>
        <dsp:cNvSpPr/>
      </dsp:nvSpPr>
      <dsp:spPr>
        <a:xfrm>
          <a:off x="2911400" y="830363"/>
          <a:ext cx="5642047" cy="5642047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5FB85C-2F48-E541-8AC6-D7902DF6409E}">
      <dsp:nvSpPr>
        <dsp:cNvPr id="0" name=""/>
        <dsp:cNvSpPr/>
      </dsp:nvSpPr>
      <dsp:spPr>
        <a:xfrm>
          <a:off x="2911400" y="830363"/>
          <a:ext cx="5642047" cy="5642047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4D8815-1619-2444-A425-F778A117E1B7}">
      <dsp:nvSpPr>
        <dsp:cNvPr id="0" name=""/>
        <dsp:cNvSpPr/>
      </dsp:nvSpPr>
      <dsp:spPr>
        <a:xfrm>
          <a:off x="2911400" y="830363"/>
          <a:ext cx="5642047" cy="5642047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51F39E-AEBA-024D-B794-8B6E78024995}">
      <dsp:nvSpPr>
        <dsp:cNvPr id="0" name=""/>
        <dsp:cNvSpPr/>
      </dsp:nvSpPr>
      <dsp:spPr>
        <a:xfrm>
          <a:off x="4308579" y="2289993"/>
          <a:ext cx="2988004" cy="2736012"/>
        </a:xfrm>
        <a:prstGeom prst="ellipse">
          <a:avLst/>
        </a:prstGeom>
        <a:solidFill>
          <a:schemeClr val="accent4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halkboard SE" panose="03050602040202020205" pitchFamily="66" charset="77"/>
            </a:rPr>
            <a:t>III. PHƯƠNG PHÁP VÀ HÌNH THỨC DẠY HỌC </a:t>
          </a:r>
        </a:p>
      </dsp:txBody>
      <dsp:txXfrm>
        <a:off x="4746162" y="2690673"/>
        <a:ext cx="2112838" cy="1934652"/>
      </dsp:txXfrm>
    </dsp:sp>
    <dsp:sp modelId="{D3C8E262-FCFE-BB4B-9E27-754AC4C1AFD8}">
      <dsp:nvSpPr>
        <dsp:cNvPr id="0" name=""/>
        <dsp:cNvSpPr/>
      </dsp:nvSpPr>
      <dsp:spPr>
        <a:xfrm>
          <a:off x="4823924" y="-12724"/>
          <a:ext cx="1817000" cy="1817000"/>
        </a:xfrm>
        <a:prstGeom prst="ellipse">
          <a:avLst/>
        </a:prstGeom>
        <a:solidFill>
          <a:schemeClr val="accent1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halkboard SE" panose="03050602040202020205" pitchFamily="66" charset="77"/>
            </a:rPr>
            <a:t>MỞ ĐẦU</a:t>
          </a:r>
        </a:p>
      </dsp:txBody>
      <dsp:txXfrm>
        <a:off x="5090017" y="253369"/>
        <a:ext cx="1284814" cy="1284814"/>
      </dsp:txXfrm>
    </dsp:sp>
    <dsp:sp modelId="{6AACC79F-E0F0-8949-9CA2-D236DBFF19EC}">
      <dsp:nvSpPr>
        <dsp:cNvPr id="0" name=""/>
        <dsp:cNvSpPr/>
      </dsp:nvSpPr>
      <dsp:spPr>
        <a:xfrm>
          <a:off x="7444666" y="1891355"/>
          <a:ext cx="1817000" cy="1817000"/>
        </a:xfrm>
        <a:prstGeom prst="ellipse">
          <a:avLst/>
        </a:prstGeom>
        <a:solidFill>
          <a:srgbClr val="00B0F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halkboard SE" panose="03050602040202020205" pitchFamily="66" charset="77"/>
            </a:rPr>
            <a:t>HÌNH THÀNH KIẾN THỨC</a:t>
          </a:r>
        </a:p>
      </dsp:txBody>
      <dsp:txXfrm>
        <a:off x="7710759" y="2157448"/>
        <a:ext cx="1284814" cy="1284814"/>
      </dsp:txXfrm>
    </dsp:sp>
    <dsp:sp modelId="{E6AFFDDC-595D-EA49-BFB6-7A68C38BE282}">
      <dsp:nvSpPr>
        <dsp:cNvPr id="0" name=""/>
        <dsp:cNvSpPr/>
      </dsp:nvSpPr>
      <dsp:spPr>
        <a:xfrm>
          <a:off x="6443632" y="4972223"/>
          <a:ext cx="1817000" cy="181700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Chalkboard SE" panose="03050602040202020205" pitchFamily="66" charset="77"/>
            </a:rPr>
            <a:t>TẬP LUYỆN</a:t>
          </a:r>
        </a:p>
      </dsp:txBody>
      <dsp:txXfrm>
        <a:off x="6709725" y="5238316"/>
        <a:ext cx="1284814" cy="1284814"/>
      </dsp:txXfrm>
    </dsp:sp>
    <dsp:sp modelId="{1115E2E9-CDAD-DC4F-9BB4-C2F22CEC248D}">
      <dsp:nvSpPr>
        <dsp:cNvPr id="0" name=""/>
        <dsp:cNvSpPr/>
      </dsp:nvSpPr>
      <dsp:spPr>
        <a:xfrm>
          <a:off x="3122714" y="4890721"/>
          <a:ext cx="1980003" cy="198000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halkboard SE" panose="03050602040202020205" pitchFamily="66" charset="77"/>
            </a:rPr>
            <a:t>VẬN DỤNG</a:t>
          </a:r>
        </a:p>
      </dsp:txBody>
      <dsp:txXfrm>
        <a:off x="3412679" y="5180686"/>
        <a:ext cx="1400073" cy="1400073"/>
      </dsp:txXfrm>
    </dsp:sp>
    <dsp:sp modelId="{1584E8AB-47BA-084F-8C0E-C87ACE0CF8DC}">
      <dsp:nvSpPr>
        <dsp:cNvPr id="0" name=""/>
        <dsp:cNvSpPr/>
      </dsp:nvSpPr>
      <dsp:spPr>
        <a:xfrm>
          <a:off x="2121680" y="1809854"/>
          <a:ext cx="1980003" cy="1980003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halkboard SE" panose="03050602040202020205" pitchFamily="66" charset="77"/>
            </a:rPr>
            <a:t>KẾT THÚC</a:t>
          </a:r>
        </a:p>
      </dsp:txBody>
      <dsp:txXfrm>
        <a:off x="2411645" y="2099819"/>
        <a:ext cx="1400073" cy="1400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0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0841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05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4189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57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20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2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4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6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0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9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0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69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9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freepngimg.com/png/22317-sport-photo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microsoft.com/office/2007/relationships/media" Target="../media/media6.m4a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3.png"/><Relationship Id="rId2" Type="http://schemas.openxmlformats.org/officeDocument/2006/relationships/audio" Target="../media/media5.m4a"/><Relationship Id="rId16" Type="http://schemas.microsoft.com/office/2007/relationships/diagramDrawing" Target="../diagrams/drawing3.xml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11" Type="http://schemas.microsoft.com/office/2007/relationships/diagramDrawing" Target="../diagrams/drawing2.xml"/><Relationship Id="rId5" Type="http://schemas.openxmlformats.org/officeDocument/2006/relationships/slideLayout" Target="../slideLayouts/slideLayout3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audio" Target="../media/media6.m4a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accent5">
                <a:lumMod val="20000"/>
                <a:lumOff val="80000"/>
              </a:schemeClr>
            </a:gs>
            <a:gs pos="64000">
              <a:schemeClr val="accent3">
                <a:lumMod val="77000"/>
                <a:lumOff val="23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10F6-502B-E622-B06D-AD4E63E57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253969"/>
            <a:ext cx="8596668" cy="827754"/>
          </a:xfrm>
        </p:spPr>
        <p:txBody>
          <a:bodyPr>
            <a:normAutofit/>
          </a:bodyPr>
          <a:lstStyle/>
          <a:p>
            <a:pPr algn="ctr"/>
            <a:r>
              <a:rPr lang="en-VN" sz="40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THẠNH ĐỨC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38AF2-8F77-DC04-EC9F-8D476E8AD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268" y="1443030"/>
            <a:ext cx="6061955" cy="64150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  <a:latin typeface="SVN-Gotham Black" panose="02000604040000020004" pitchFamily="2" charset="0"/>
              </a:rPr>
              <a:t>GIÁO DỤC THỂ CHẤT 6</a:t>
            </a:r>
          </a:p>
          <a:p>
            <a:pPr marL="0" indent="0" algn="ctr">
              <a:buNone/>
            </a:pPr>
            <a:endParaRPr lang="en-VN" sz="16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CE1AC5-59B3-5422-A32D-DC2C54FBE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8135"/>
            <a:ext cx="3949148" cy="5419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BF8BC2-DA41-87E3-F70A-8B77375BD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38268" y="2555005"/>
            <a:ext cx="6208680" cy="33046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BD15CC-D362-5F4C-B40C-96AAFB6A323B}"/>
              </a:ext>
            </a:extLst>
          </p:cNvPr>
          <p:cNvSpPr txBox="1"/>
          <p:nvPr/>
        </p:nvSpPr>
        <p:spPr>
          <a:xfrm>
            <a:off x="5840963" y="6216037"/>
            <a:ext cx="438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b="1" i="1" dirty="0">
                <a:solidFill>
                  <a:srgbClr val="FF0000"/>
                </a:solidFill>
                <a:latin typeface="Chalkboard SE" panose="03050602040202020205" pitchFamily="66" charset="77"/>
                <a:cs typeface="Bangla MN" pitchFamily="2" charset="0"/>
              </a:rPr>
              <a:t>GIÁO VIÊN: VÕ THỊ THANH TUYỀN</a:t>
            </a:r>
          </a:p>
        </p:txBody>
      </p:sp>
      <p:pic>
        <p:nvPicPr>
          <p:cNvPr id="4" name="Audio Recording 13 Feb 2025 at 23:33:18">
            <a:hlinkClick r:id="" action="ppaction://media"/>
            <a:extLst>
              <a:ext uri="{FF2B5EF4-FFF2-40B4-BE49-F238E27FC236}">
                <a16:creationId xmlns:a16="http://schemas.microsoft.com/office/drawing/2014/main" id="{511C163B-C091-3BDF-12C6-0B1840559C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816E01-F34C-55B4-DB3B-335533000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262474" cy="4876800"/>
          </a:xfrm>
          <a:prstGeom prst="rect">
            <a:avLst/>
          </a:prstGeom>
        </p:spPr>
      </p:pic>
      <p:pic>
        <p:nvPicPr>
          <p:cNvPr id="2" name="Audio Recording 13 Feb 2025 at 23:30:33">
            <a:hlinkClick r:id="" action="ppaction://media"/>
            <a:extLst>
              <a:ext uri="{FF2B5EF4-FFF2-40B4-BE49-F238E27FC236}">
                <a16:creationId xmlns:a16="http://schemas.microsoft.com/office/drawing/2014/main" id="{51F477CA-E216-997F-B714-F0366A775B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75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>
            <a:alphaModFix amt="5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ctagon 11">
            <a:extLst>
              <a:ext uri="{FF2B5EF4-FFF2-40B4-BE49-F238E27FC236}">
                <a16:creationId xmlns:a16="http://schemas.microsoft.com/office/drawing/2014/main" id="{FFC1E385-2FA4-B972-9477-A571395347F7}"/>
              </a:ext>
            </a:extLst>
          </p:cNvPr>
          <p:cNvSpPr/>
          <p:nvPr/>
        </p:nvSpPr>
        <p:spPr>
          <a:xfrm>
            <a:off x="0" y="466532"/>
            <a:ext cx="3093800" cy="1380930"/>
          </a:xfrm>
          <a:prstGeom prst="octagon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  <a:highlight>
                  <a:srgbClr val="00FFFF"/>
                </a:highlight>
                <a:latin typeface="Chalkboard SE" panose="03050602040202020205" pitchFamily="66" charset="77"/>
              </a:rPr>
              <a:t>TẬP LUYỆN CẶP ĐÔI</a:t>
            </a:r>
          </a:p>
        </p:txBody>
      </p:sp>
      <p:sp>
        <p:nvSpPr>
          <p:cNvPr id="13" name="Octagon 12">
            <a:extLst>
              <a:ext uri="{FF2B5EF4-FFF2-40B4-BE49-F238E27FC236}">
                <a16:creationId xmlns:a16="http://schemas.microsoft.com/office/drawing/2014/main" id="{031BAC92-963F-0B78-18A2-489BFBCBCCF2}"/>
              </a:ext>
            </a:extLst>
          </p:cNvPr>
          <p:cNvSpPr/>
          <p:nvPr/>
        </p:nvSpPr>
        <p:spPr>
          <a:xfrm>
            <a:off x="8602826" y="466532"/>
            <a:ext cx="2898710" cy="1380930"/>
          </a:xfrm>
          <a:prstGeom prst="octagon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000" dirty="0">
                <a:solidFill>
                  <a:schemeClr val="tx1"/>
                </a:solidFill>
                <a:highlight>
                  <a:srgbClr val="00FFFF"/>
                </a:highlight>
                <a:latin typeface="Chalkboard SE" panose="03050602040202020205" pitchFamily="66" charset="77"/>
              </a:rPr>
              <a:t>TẬP LUYỆN THEO NHÓM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B1E9E-56C2-FFB2-8CC0-8AE6C1605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90123"/>
            <a:ext cx="4301067" cy="3767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2C8656-46F1-FC67-2E68-51A017FDE5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5698" y="3114005"/>
            <a:ext cx="7256302" cy="3793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98CB5F-D2D7-26D0-B00D-4730F1C169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9945" y="0"/>
            <a:ext cx="5694181" cy="3114005"/>
          </a:xfrm>
          <a:prstGeom prst="rect">
            <a:avLst/>
          </a:prstGeom>
        </p:spPr>
      </p:pic>
      <p:pic>
        <p:nvPicPr>
          <p:cNvPr id="2" name="Audio Recording 13 Feb 2025 at 23:31:29">
            <a:hlinkClick r:id="" action="ppaction://media"/>
            <a:extLst>
              <a:ext uri="{FF2B5EF4-FFF2-40B4-BE49-F238E27FC236}">
                <a16:creationId xmlns:a16="http://schemas.microsoft.com/office/drawing/2014/main" id="{772F242A-6194-59CC-62BA-81510E8AC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8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00B0F0"/>
            </a:gs>
            <a:gs pos="61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ctagon 4">
            <a:extLst>
              <a:ext uri="{FF2B5EF4-FFF2-40B4-BE49-F238E27FC236}">
                <a16:creationId xmlns:a16="http://schemas.microsoft.com/office/drawing/2014/main" id="{FC6AE9C1-8052-2470-E4CE-018ABEC79886}"/>
              </a:ext>
            </a:extLst>
          </p:cNvPr>
          <p:cNvSpPr/>
          <p:nvPr/>
        </p:nvSpPr>
        <p:spPr>
          <a:xfrm>
            <a:off x="2321281" y="418756"/>
            <a:ext cx="6985173" cy="1242415"/>
          </a:xfrm>
          <a:prstGeom prst="octagon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b="1" dirty="0"/>
              <a:t>CHỦ ĐỀ: BÀI TẬP THỂ DỤC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7597DED8-8834-4DDC-8554-ECF579C9A4CA}"/>
              </a:ext>
            </a:extLst>
          </p:cNvPr>
          <p:cNvSpPr/>
          <p:nvPr/>
        </p:nvSpPr>
        <p:spPr>
          <a:xfrm>
            <a:off x="648038" y="2130737"/>
            <a:ext cx="9895553" cy="2708995"/>
          </a:xfrm>
          <a:prstGeom prst="wedgeEllipseCallout">
            <a:avLst/>
          </a:prstGeom>
          <a:solidFill>
            <a:srgbClr val="FF0000">
              <a:alpha val="4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u="sng" dirty="0">
                <a:solidFill>
                  <a:schemeClr val="tx1"/>
                </a:solidFill>
                <a:latin typeface="Nyala" panose="02000504070300020003" pitchFamily="2" charset="0"/>
              </a:rPr>
              <a:t>BÀI 2</a:t>
            </a:r>
          </a:p>
          <a:p>
            <a:pPr algn="ctr">
              <a:lnSpc>
                <a:spcPct val="150000"/>
              </a:lnSpc>
            </a:pPr>
            <a:r>
              <a:rPr lang="en-VN" sz="3200" b="1" dirty="0">
                <a:solidFill>
                  <a:schemeClr val="tx1"/>
                </a:solidFill>
                <a:latin typeface="Nyala" panose="02000504070300020003" pitchFamily="2" charset="0"/>
              </a:rPr>
              <a:t>TIẾT 17 – 18: BÀI THỂ DỤC LIÊN HOÀN (nhịp 17-32)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C5D37-C955-28A3-E5A9-5D976F66EDF8}"/>
              </a:ext>
            </a:extLst>
          </p:cNvPr>
          <p:cNvSpPr txBox="1"/>
          <p:nvPr/>
        </p:nvSpPr>
        <p:spPr>
          <a:xfrm>
            <a:off x="1964267" y="447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Up Ribbon 9">
            <a:extLst>
              <a:ext uri="{FF2B5EF4-FFF2-40B4-BE49-F238E27FC236}">
                <a16:creationId xmlns:a16="http://schemas.microsoft.com/office/drawing/2014/main" id="{F9A6A23A-945C-2B4D-2C10-17AEE3730532}"/>
              </a:ext>
            </a:extLst>
          </p:cNvPr>
          <p:cNvSpPr/>
          <p:nvPr/>
        </p:nvSpPr>
        <p:spPr>
          <a:xfrm>
            <a:off x="563372" y="6290638"/>
            <a:ext cx="2010494" cy="567362"/>
          </a:xfrm>
          <a:prstGeom prst="ribbon2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KHBD 6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226973A-D815-E76B-F47C-E0A1ACBFB48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82181" y="6309866"/>
            <a:ext cx="522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b="1" i="1" dirty="0">
                <a:solidFill>
                  <a:srgbClr val="FF0000"/>
                </a:solidFill>
                <a:latin typeface="Chalkboard SE" panose="03050602040202020205" pitchFamily="66" charset="77"/>
                <a:cs typeface="Bangla MN" pitchFamily="2" charset="0"/>
              </a:rPr>
              <a:t>GIÁO VIÊN: VÕ THỊ THANH TUYỀN</a:t>
            </a:r>
          </a:p>
        </p:txBody>
      </p:sp>
      <p:pic>
        <p:nvPicPr>
          <p:cNvPr id="4" name="Audio Recording 13 Feb 2025 at 23:34:46">
            <a:hlinkClick r:id="" action="ppaction://media"/>
            <a:extLst>
              <a:ext uri="{FF2B5EF4-FFF2-40B4-BE49-F238E27FC236}">
                <a16:creationId xmlns:a16="http://schemas.microsoft.com/office/drawing/2014/main" id="{34FC98EB-CC08-49D0-BEB3-AC16830119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14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BA4AE126-222E-6365-7794-881E020EEF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331518"/>
              </p:ext>
            </p:extLst>
          </p:nvPr>
        </p:nvGraphicFramePr>
        <p:xfrm>
          <a:off x="1763485" y="1"/>
          <a:ext cx="9921206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Audio Recording 13 Feb 2025 at 23:15:53">
            <a:hlinkClick r:id="" action="ppaction://media"/>
            <a:extLst>
              <a:ext uri="{FF2B5EF4-FFF2-40B4-BE49-F238E27FC236}">
                <a16:creationId xmlns:a16="http://schemas.microsoft.com/office/drawing/2014/main" id="{7E76BBFB-77BD-7714-9116-636BF6CDFC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22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AF1EBDE-BBF1-716B-0CA5-4793005A1029}"/>
              </a:ext>
            </a:extLst>
          </p:cNvPr>
          <p:cNvGrpSpPr/>
          <p:nvPr/>
        </p:nvGrpSpPr>
        <p:grpSpPr>
          <a:xfrm>
            <a:off x="1145673" y="203200"/>
            <a:ext cx="9629722" cy="6451600"/>
            <a:chOff x="1872731" y="544373"/>
            <a:chExt cx="8287269" cy="55939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D3B9F4-A558-49DC-9741-7D7185396730}"/>
                </a:ext>
              </a:extLst>
            </p:cNvPr>
            <p:cNvSpPr/>
            <p:nvPr/>
          </p:nvSpPr>
          <p:spPr>
            <a:xfrm>
              <a:off x="2032000" y="719666"/>
              <a:ext cx="8128000" cy="5418667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28F3807-3DE4-E437-AD54-5E45623CB0B7}"/>
                </a:ext>
              </a:extLst>
            </p:cNvPr>
            <p:cNvSpPr/>
            <p:nvPr/>
          </p:nvSpPr>
          <p:spPr>
            <a:xfrm>
              <a:off x="8573685" y="4029795"/>
              <a:ext cx="91440" cy="3200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20040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V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1DCE417-FCE6-1A63-E229-F2E71DE4F8E2}"/>
                </a:ext>
              </a:extLst>
            </p:cNvPr>
            <p:cNvSpPr/>
            <p:nvPr/>
          </p:nvSpPr>
          <p:spPr>
            <a:xfrm>
              <a:off x="7016750" y="2548962"/>
              <a:ext cx="2095499" cy="3200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61290"/>
                  </a:lnTo>
                  <a:lnTo>
                    <a:pt x="2095499" y="161290"/>
                  </a:lnTo>
                  <a:lnTo>
                    <a:pt x="2095499" y="32004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786EF3B-D560-0103-3EF7-E84CFB99D543}"/>
                </a:ext>
              </a:extLst>
            </p:cNvPr>
            <p:cNvSpPr/>
            <p:nvPr/>
          </p:nvSpPr>
          <p:spPr>
            <a:xfrm>
              <a:off x="3524247" y="2476393"/>
              <a:ext cx="2095500" cy="3200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095500" y="0"/>
                  </a:moveTo>
                  <a:lnTo>
                    <a:pt x="2095500" y="161290"/>
                  </a:lnTo>
                  <a:lnTo>
                    <a:pt x="0" y="161290"/>
                  </a:lnTo>
                  <a:lnTo>
                    <a:pt x="0" y="32004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VN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BDF0CE3-D4FB-0AC1-53B5-ED8310429DDA}"/>
                </a:ext>
              </a:extLst>
            </p:cNvPr>
            <p:cNvSpPr/>
            <p:nvPr/>
          </p:nvSpPr>
          <p:spPr>
            <a:xfrm>
              <a:off x="4340209" y="544373"/>
              <a:ext cx="3956080" cy="2027311"/>
            </a:xfrm>
            <a:prstGeom prst="ellipse">
              <a:avLst/>
            </a:prstGeom>
            <a:solidFill>
              <a:schemeClr val="accent3">
                <a:alpha val="62488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VN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PHƯƠNG TIỆN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0FB2EB5-1D96-074C-01F6-F615932DB83B}"/>
                </a:ext>
              </a:extLst>
            </p:cNvPr>
            <p:cNvSpPr/>
            <p:nvPr/>
          </p:nvSpPr>
          <p:spPr>
            <a:xfrm>
              <a:off x="6540500" y="1583689"/>
              <a:ext cx="1523999" cy="1016000"/>
            </a:xfrm>
            <a:custGeom>
              <a:avLst/>
              <a:gdLst>
                <a:gd name="connsiteX0" fmla="*/ 0 w 1523999"/>
                <a:gd name="connsiteY0" fmla="*/ 0 h 1016000"/>
                <a:gd name="connsiteX1" fmla="*/ 1523999 w 1523999"/>
                <a:gd name="connsiteY1" fmla="*/ 0 h 1016000"/>
                <a:gd name="connsiteX2" fmla="*/ 1523999 w 1523999"/>
                <a:gd name="connsiteY2" fmla="*/ 1016000 h 1016000"/>
                <a:gd name="connsiteX3" fmla="*/ 0 w 1523999"/>
                <a:gd name="connsiteY3" fmla="*/ 1016000 h 1016000"/>
                <a:gd name="connsiteX4" fmla="*/ 0 w 1523999"/>
                <a:gd name="connsiteY4" fmla="*/ 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3999" h="1016000">
                  <a:moveTo>
                    <a:pt x="0" y="0"/>
                  </a:moveTo>
                  <a:lnTo>
                    <a:pt x="1523999" y="0"/>
                  </a:lnTo>
                  <a:lnTo>
                    <a:pt x="1523999" y="1016000"/>
                  </a:lnTo>
                  <a:lnTo>
                    <a:pt x="0" y="1016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700" b="1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171D1A5-7592-3428-8D34-EA1EC218A716}"/>
                </a:ext>
              </a:extLst>
            </p:cNvPr>
            <p:cNvSpPr/>
            <p:nvPr/>
          </p:nvSpPr>
          <p:spPr>
            <a:xfrm>
              <a:off x="2545080" y="2744437"/>
              <a:ext cx="2049780" cy="130185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VN" sz="21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VN" sz="2100" b="1" dirty="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VIÊN</a:t>
              </a: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F69AC59-39B2-3CB9-3222-6D0C7E143AF1}"/>
                </a:ext>
              </a:extLst>
            </p:cNvPr>
            <p:cNvSpPr/>
            <p:nvPr/>
          </p:nvSpPr>
          <p:spPr>
            <a:xfrm>
              <a:off x="4444999" y="2919729"/>
              <a:ext cx="1523999" cy="1016000"/>
            </a:xfrm>
            <a:custGeom>
              <a:avLst/>
              <a:gdLst>
                <a:gd name="connsiteX0" fmla="*/ 0 w 1523999"/>
                <a:gd name="connsiteY0" fmla="*/ 0 h 1016000"/>
                <a:gd name="connsiteX1" fmla="*/ 1523999 w 1523999"/>
                <a:gd name="connsiteY1" fmla="*/ 0 h 1016000"/>
                <a:gd name="connsiteX2" fmla="*/ 1523999 w 1523999"/>
                <a:gd name="connsiteY2" fmla="*/ 1016000 h 1016000"/>
                <a:gd name="connsiteX3" fmla="*/ 0 w 1523999"/>
                <a:gd name="connsiteY3" fmla="*/ 1016000 h 1016000"/>
                <a:gd name="connsiteX4" fmla="*/ 0 w 1523999"/>
                <a:gd name="connsiteY4" fmla="*/ 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3999" h="1016000">
                  <a:moveTo>
                    <a:pt x="0" y="0"/>
                  </a:moveTo>
                  <a:lnTo>
                    <a:pt x="1523999" y="0"/>
                  </a:lnTo>
                  <a:lnTo>
                    <a:pt x="1523999" y="1016000"/>
                  </a:lnTo>
                  <a:lnTo>
                    <a:pt x="0" y="1016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700" b="1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179592F-44EB-74A1-7201-E2E4102A0FA7}"/>
                </a:ext>
              </a:extLst>
            </p:cNvPr>
            <p:cNvSpPr/>
            <p:nvPr/>
          </p:nvSpPr>
          <p:spPr>
            <a:xfrm>
              <a:off x="1872731" y="4219045"/>
              <a:ext cx="3161548" cy="130185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285750" indent="-285750" algn="ctr">
                <a:buFont typeface="Wingdings" pitchFamily="2" charset="2"/>
                <a:buChar char="ü"/>
              </a:pPr>
              <a:r>
                <a:rPr lang="en-VN" sz="1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phục thể thao</a:t>
              </a:r>
            </a:p>
            <a:p>
              <a:pPr marL="285750" indent="-285750" algn="ctr">
                <a:buFont typeface="Wingdings" pitchFamily="2" charset="2"/>
                <a:buChar char="ü"/>
              </a:pPr>
              <a:r>
                <a:rPr lang="en-VN" sz="1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 ảnh</a:t>
              </a:r>
            </a:p>
            <a:p>
              <a:pPr marL="285750" indent="-285750" algn="ctr">
                <a:buFont typeface="Wingdings" pitchFamily="2" charset="2"/>
                <a:buChar char="ü"/>
              </a:pPr>
              <a:r>
                <a:rPr lang="en-VN" sz="1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Còi 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2469F60-1A2F-6D73-F65F-CA7891F9FFB0}"/>
                </a:ext>
              </a:extLst>
            </p:cNvPr>
            <p:cNvSpPr/>
            <p:nvPr/>
          </p:nvSpPr>
          <p:spPr>
            <a:xfrm>
              <a:off x="3047999" y="4255769"/>
              <a:ext cx="1523999" cy="1016000"/>
            </a:xfrm>
            <a:custGeom>
              <a:avLst/>
              <a:gdLst>
                <a:gd name="connsiteX0" fmla="*/ 0 w 1523999"/>
                <a:gd name="connsiteY0" fmla="*/ 0 h 1016000"/>
                <a:gd name="connsiteX1" fmla="*/ 1523999 w 1523999"/>
                <a:gd name="connsiteY1" fmla="*/ 0 h 1016000"/>
                <a:gd name="connsiteX2" fmla="*/ 1523999 w 1523999"/>
                <a:gd name="connsiteY2" fmla="*/ 1016000 h 1016000"/>
                <a:gd name="connsiteX3" fmla="*/ 0 w 1523999"/>
                <a:gd name="connsiteY3" fmla="*/ 1016000 h 1016000"/>
                <a:gd name="connsiteX4" fmla="*/ 0 w 1523999"/>
                <a:gd name="connsiteY4" fmla="*/ 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3999" h="1016000">
                  <a:moveTo>
                    <a:pt x="0" y="0"/>
                  </a:moveTo>
                  <a:lnTo>
                    <a:pt x="1523999" y="0"/>
                  </a:lnTo>
                  <a:lnTo>
                    <a:pt x="1523999" y="1016000"/>
                  </a:lnTo>
                  <a:lnTo>
                    <a:pt x="0" y="1016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700" b="1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D8F6110-513B-B163-44DA-A895079FF740}"/>
                </a:ext>
              </a:extLst>
            </p:cNvPr>
            <p:cNvSpPr/>
            <p:nvPr/>
          </p:nvSpPr>
          <p:spPr>
            <a:xfrm>
              <a:off x="5841999" y="4255769"/>
              <a:ext cx="1523999" cy="1016000"/>
            </a:xfrm>
            <a:custGeom>
              <a:avLst/>
              <a:gdLst>
                <a:gd name="connsiteX0" fmla="*/ 0 w 1523999"/>
                <a:gd name="connsiteY0" fmla="*/ 0 h 1016000"/>
                <a:gd name="connsiteX1" fmla="*/ 1523999 w 1523999"/>
                <a:gd name="connsiteY1" fmla="*/ 0 h 1016000"/>
                <a:gd name="connsiteX2" fmla="*/ 1523999 w 1523999"/>
                <a:gd name="connsiteY2" fmla="*/ 1016000 h 1016000"/>
                <a:gd name="connsiteX3" fmla="*/ 0 w 1523999"/>
                <a:gd name="connsiteY3" fmla="*/ 1016000 h 1016000"/>
                <a:gd name="connsiteX4" fmla="*/ 0 w 1523999"/>
                <a:gd name="connsiteY4" fmla="*/ 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3999" h="1016000">
                  <a:moveTo>
                    <a:pt x="0" y="0"/>
                  </a:moveTo>
                  <a:lnTo>
                    <a:pt x="1523999" y="0"/>
                  </a:lnTo>
                  <a:lnTo>
                    <a:pt x="1523999" y="1016000"/>
                  </a:lnTo>
                  <a:lnTo>
                    <a:pt x="0" y="1016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700" b="1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5232C87-617F-5C15-835F-627D0B0B72EA}"/>
                </a:ext>
              </a:extLst>
            </p:cNvPr>
            <p:cNvSpPr/>
            <p:nvPr/>
          </p:nvSpPr>
          <p:spPr>
            <a:xfrm>
              <a:off x="7619998" y="2922269"/>
              <a:ext cx="2049780" cy="105272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VN" sz="1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VN" sz="2200" b="1" dirty="0">
                  <a:solidFill>
                    <a:schemeClr val="tx1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 SINH</a:t>
              </a: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30E5BBC9-C5EF-B9DA-7F38-005C53E80C44}"/>
                </a:ext>
              </a:extLst>
            </p:cNvPr>
            <p:cNvSpPr/>
            <p:nvPr/>
          </p:nvSpPr>
          <p:spPr>
            <a:xfrm>
              <a:off x="8636000" y="2919729"/>
              <a:ext cx="1523999" cy="1016000"/>
            </a:xfrm>
            <a:custGeom>
              <a:avLst/>
              <a:gdLst>
                <a:gd name="connsiteX0" fmla="*/ 0 w 1523999"/>
                <a:gd name="connsiteY0" fmla="*/ 0 h 1016000"/>
                <a:gd name="connsiteX1" fmla="*/ 1523999 w 1523999"/>
                <a:gd name="connsiteY1" fmla="*/ 0 h 1016000"/>
                <a:gd name="connsiteX2" fmla="*/ 1523999 w 1523999"/>
                <a:gd name="connsiteY2" fmla="*/ 1016000 h 1016000"/>
                <a:gd name="connsiteX3" fmla="*/ 0 w 1523999"/>
                <a:gd name="connsiteY3" fmla="*/ 1016000 h 1016000"/>
                <a:gd name="connsiteX4" fmla="*/ 0 w 1523999"/>
                <a:gd name="connsiteY4" fmla="*/ 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3999" h="1016000">
                  <a:moveTo>
                    <a:pt x="0" y="0"/>
                  </a:moveTo>
                  <a:lnTo>
                    <a:pt x="1523999" y="0"/>
                  </a:lnTo>
                  <a:lnTo>
                    <a:pt x="1523999" y="1016000"/>
                  </a:lnTo>
                  <a:lnTo>
                    <a:pt x="0" y="1016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700" b="1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8805331-BE85-4238-7D02-6E205B87EF8B}"/>
                </a:ext>
              </a:extLst>
            </p:cNvPr>
            <p:cNvSpPr/>
            <p:nvPr/>
          </p:nvSpPr>
          <p:spPr>
            <a:xfrm>
              <a:off x="6837025" y="4286011"/>
              <a:ext cx="3161548" cy="130185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285750" indent="-285750">
                <a:buFont typeface="Wingdings" pitchFamily="2" charset="2"/>
                <a:buChar char="ü"/>
              </a:pPr>
              <a:endParaRPr lang="en-VN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Wingdings" pitchFamily="2" charset="2"/>
                <a:buChar char="ü"/>
              </a:pPr>
              <a:r>
                <a:rPr lang="en-VN" sz="1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phục thể thao</a:t>
              </a: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9B393D0-E00C-74AF-5499-F985E5E1115B}"/>
                </a:ext>
              </a:extLst>
            </p:cNvPr>
            <p:cNvSpPr/>
            <p:nvPr/>
          </p:nvSpPr>
          <p:spPr>
            <a:xfrm>
              <a:off x="8636000" y="4255769"/>
              <a:ext cx="1523999" cy="1016000"/>
            </a:xfrm>
            <a:custGeom>
              <a:avLst/>
              <a:gdLst>
                <a:gd name="connsiteX0" fmla="*/ 0 w 1523999"/>
                <a:gd name="connsiteY0" fmla="*/ 0 h 1016000"/>
                <a:gd name="connsiteX1" fmla="*/ 1523999 w 1523999"/>
                <a:gd name="connsiteY1" fmla="*/ 0 h 1016000"/>
                <a:gd name="connsiteX2" fmla="*/ 1523999 w 1523999"/>
                <a:gd name="connsiteY2" fmla="*/ 1016000 h 1016000"/>
                <a:gd name="connsiteX3" fmla="*/ 0 w 1523999"/>
                <a:gd name="connsiteY3" fmla="*/ 1016000 h 1016000"/>
                <a:gd name="connsiteX4" fmla="*/ 0 w 1523999"/>
                <a:gd name="connsiteY4" fmla="*/ 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3999" h="1016000">
                  <a:moveTo>
                    <a:pt x="0" y="0"/>
                  </a:moveTo>
                  <a:lnTo>
                    <a:pt x="1523999" y="0"/>
                  </a:lnTo>
                  <a:lnTo>
                    <a:pt x="1523999" y="1016000"/>
                  </a:lnTo>
                  <a:lnTo>
                    <a:pt x="0" y="1016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0970" tIns="140970" rIns="140970" bIns="14097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700" b="1" kern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Freeform 31">
            <a:extLst>
              <a:ext uri="{FF2B5EF4-FFF2-40B4-BE49-F238E27FC236}">
                <a16:creationId xmlns:a16="http://schemas.microsoft.com/office/drawing/2014/main" id="{25846EBC-5552-FADA-6E15-9188AA18672D}"/>
              </a:ext>
            </a:extLst>
          </p:cNvPr>
          <p:cNvSpPr/>
          <p:nvPr/>
        </p:nvSpPr>
        <p:spPr>
          <a:xfrm>
            <a:off x="3107652" y="4103225"/>
            <a:ext cx="106252" cy="37852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20040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Recording 13 Feb 2025 at 23:16:24">
            <a:hlinkClick r:id="" action="ppaction://media"/>
            <a:extLst>
              <a:ext uri="{FF2B5EF4-FFF2-40B4-BE49-F238E27FC236}">
                <a16:creationId xmlns:a16="http://schemas.microsoft.com/office/drawing/2014/main" id="{51590739-F420-CDD0-942A-4DA3886CD9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61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8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21A75C3-A81A-7BEB-7630-FBE8531DB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972793"/>
              </p:ext>
            </p:extLst>
          </p:nvPr>
        </p:nvGraphicFramePr>
        <p:xfrm>
          <a:off x="2481943" y="3116424"/>
          <a:ext cx="18473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D2995E2-D597-B7F5-41B3-87DFDE6682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1025650"/>
              </p:ext>
            </p:extLst>
          </p:nvPr>
        </p:nvGraphicFramePr>
        <p:xfrm>
          <a:off x="0" y="0"/>
          <a:ext cx="1138334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" name="Audio Recording 13 Feb 2025 at 23:17:24">
            <a:hlinkClick r:id="" action="ppaction://media"/>
            <a:extLst>
              <a:ext uri="{FF2B5EF4-FFF2-40B4-BE49-F238E27FC236}">
                <a16:creationId xmlns:a16="http://schemas.microsoft.com/office/drawing/2014/main" id="{CB86E23D-2CB6-9FF2-2DDC-4EAF0AA6B6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3" name="Audio Recording 13 Feb 2025 at 23:18:15">
            <a:hlinkClick r:id="" action="ppaction://media"/>
            <a:extLst>
              <a:ext uri="{FF2B5EF4-FFF2-40B4-BE49-F238E27FC236}">
                <a16:creationId xmlns:a16="http://schemas.microsoft.com/office/drawing/2014/main" id="{BFC15D31-753E-3026-E70C-11241F516E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3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413A5-E7E4-9082-0854-4E2A7C3B1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0400"/>
          </a:xfr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VN" sz="4800" dirty="0">
                <a:solidFill>
                  <a:schemeClr val="tx1"/>
                </a:solidFill>
                <a:highlight>
                  <a:srgbClr val="00FFFF"/>
                </a:highlight>
              </a:rPr>
              <a:t>HÌNH THÀNH KIẾN THỨC MỚI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76F2B-D941-3ECB-DD82-AD33D9F86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148" y="860403"/>
            <a:ext cx="10397703" cy="5997597"/>
          </a:xfrm>
          <a:prstGeom prst="rect">
            <a:avLst/>
          </a:prstGeom>
        </p:spPr>
      </p:pic>
      <p:pic>
        <p:nvPicPr>
          <p:cNvPr id="3" name="Audio Recording 13 Feb 2025 at 23:20:54">
            <a:hlinkClick r:id="" action="ppaction://media"/>
            <a:extLst>
              <a:ext uri="{FF2B5EF4-FFF2-40B4-BE49-F238E27FC236}">
                <a16:creationId xmlns:a16="http://schemas.microsoft.com/office/drawing/2014/main" id="{4A4B4AEF-8C83-CAF4-F5FA-164DA79A42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2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BC9844-C14B-68A0-7A37-D889EAB99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8685" y="0"/>
            <a:ext cx="12270685" cy="6858000"/>
          </a:xfrm>
          <a:prstGeom prst="rect">
            <a:avLst/>
          </a:prstGeom>
        </p:spPr>
      </p:pic>
      <p:pic>
        <p:nvPicPr>
          <p:cNvPr id="2" name="Audio Recording 13 Feb 2025 at 23:25:56">
            <a:hlinkClick r:id="" action="ppaction://media"/>
            <a:extLst>
              <a:ext uri="{FF2B5EF4-FFF2-40B4-BE49-F238E27FC236}">
                <a16:creationId xmlns:a16="http://schemas.microsoft.com/office/drawing/2014/main" id="{699E7673-8935-2512-590C-C5C094B18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20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2C36F-CA39-25C0-D3B2-AB462CED9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4296494"/>
          </a:xfrm>
          <a:prstGeom prst="rect">
            <a:avLst/>
          </a:prstGeom>
        </p:spPr>
      </p:pic>
      <p:pic>
        <p:nvPicPr>
          <p:cNvPr id="2" name="Audio Recording 13 Feb 2025 at 23:27:06">
            <a:hlinkClick r:id="" action="ppaction://media"/>
            <a:extLst>
              <a:ext uri="{FF2B5EF4-FFF2-40B4-BE49-F238E27FC236}">
                <a16:creationId xmlns:a16="http://schemas.microsoft.com/office/drawing/2014/main" id="{95EABD7A-2477-B97D-B96D-0BD36D2887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9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EB37B3-FD86-002B-18D5-C3049D90E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440" y="0"/>
            <a:ext cx="12212880" cy="4453466"/>
          </a:xfrm>
          <a:prstGeom prst="rect">
            <a:avLst/>
          </a:prstGeom>
        </p:spPr>
      </p:pic>
      <p:pic>
        <p:nvPicPr>
          <p:cNvPr id="2" name="Audio Recording 13 Feb 2025 at 23:28:59">
            <a:hlinkClick r:id="" action="ppaction://media"/>
            <a:extLst>
              <a:ext uri="{FF2B5EF4-FFF2-40B4-BE49-F238E27FC236}">
                <a16:creationId xmlns:a16="http://schemas.microsoft.com/office/drawing/2014/main" id="{AE71E857-4316-F092-FF48-BCDBC6B6BC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{43E35DFF-D7FC-1446-B3F8-6734E1B2032E}tf10001060</Template>
  <TotalTime>223</TotalTime>
  <Words>136</Words>
  <Application>Microsoft Macintosh PowerPoint</Application>
  <PresentationFormat>Widescreen</PresentationFormat>
  <Paragraphs>34</Paragraphs>
  <Slides>11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Chalkboard SE</vt:lpstr>
      <vt:lpstr>Nyala</vt:lpstr>
      <vt:lpstr>SVN-Gotham Black</vt:lpstr>
      <vt:lpstr>Tahoma</vt:lpstr>
      <vt:lpstr>Times New Roman</vt:lpstr>
      <vt:lpstr>Trebuchet MS</vt:lpstr>
      <vt:lpstr>Wingdings</vt:lpstr>
      <vt:lpstr>Wingdings 3</vt:lpstr>
      <vt:lpstr>Facet</vt:lpstr>
      <vt:lpstr>TRƯỜNG THCS THẠNH ĐỨC</vt:lpstr>
      <vt:lpstr>PowerPoint Presentation</vt:lpstr>
      <vt:lpstr>PowerPoint Presentation</vt:lpstr>
      <vt:lpstr>PowerPoint Presentation</vt:lpstr>
      <vt:lpstr>PowerPoint Presentation</vt:lpstr>
      <vt:lpstr>HÌNH THÀNH KIẾN THỨC MỚI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THCS THẠNH ĐỨC</dc:title>
  <dc:creator>vothanhtuyen.2911@gmail.com</dc:creator>
  <cp:lastModifiedBy>vothanhtuyen.2911@gmail.com</cp:lastModifiedBy>
  <cp:revision>26</cp:revision>
  <dcterms:created xsi:type="dcterms:W3CDTF">2025-02-12T11:36:04Z</dcterms:created>
  <dcterms:modified xsi:type="dcterms:W3CDTF">2025-02-13T16:35:07Z</dcterms:modified>
</cp:coreProperties>
</file>