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700"/>
    <a:srgbClr val="8A44AF"/>
    <a:srgbClr val="D15357"/>
    <a:srgbClr val="38A085"/>
    <a:srgbClr val="797979"/>
    <a:srgbClr val="58595B"/>
    <a:srgbClr val="42AE5D"/>
    <a:srgbClr val="3B81BB"/>
    <a:srgbClr val="B83726"/>
    <a:srgbClr val="2E3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996" autoAdjust="0"/>
  </p:normalViewPr>
  <p:slideViewPr>
    <p:cSldViewPr snapToGrid="0">
      <p:cViewPr varScale="1">
        <p:scale>
          <a:sx n="69" d="100"/>
          <a:sy n="69" d="100"/>
        </p:scale>
        <p:origin x="7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FD6E1-3F6E-483B-B221-95E6FA1E5959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6F8A9-4467-400D-9230-D62C5387E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44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69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72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77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21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358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77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32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6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13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83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33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2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25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6F8A9-4467-400D-9230-D62C5387E19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4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6B3F581-1B6A-4D6A-9C1E-0D1266D7CD13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FFE38FF-E54E-4ED4-97DE-D4BF901279A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88865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6B3F581-1B6A-4D6A-9C1E-0D1266D7CD13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FFE38FF-E54E-4ED4-97DE-D4BF90127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6B3F581-1B6A-4D6A-9C1E-0D1266D7CD13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FFE38FF-E54E-4ED4-97DE-D4BF90127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60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b="1" dirty="0" err="1">
                <a:latin typeface="Arial" pitchFamily="34" charset="0"/>
                <a:cs typeface="Arial" pitchFamily="34" charset="0"/>
              </a:rPr>
              <a:t>TRẮC</a:t>
            </a:r>
            <a:r>
              <a:rPr lang="en-US" sz="6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err="1">
                <a:latin typeface="Arial" pitchFamily="34" charset="0"/>
                <a:cs typeface="Arial" pitchFamily="34" charset="0"/>
              </a:rPr>
              <a:t>NGHIỆM</a:t>
            </a:r>
            <a:r>
              <a:rPr lang="en-US" sz="6000" b="1">
                <a:latin typeface="Arial" pitchFamily="34" charset="0"/>
                <a:cs typeface="Arial" pitchFamily="34" charset="0"/>
              </a:rPr>
              <a:t> </a:t>
            </a:r>
            <a:endParaRPr lang="en-US" sz="6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58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20/08/1981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20/08/1890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20/08/1891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20/08/1980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Hà Giang được thành lập ngày tháng năm nào?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66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Bắc Quang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Bắc Mê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Đồng Văn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Vị Xuyên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Sông Lô chảy vào Việt Nam từ huyện nào của tỉnh Hà Giang?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5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Website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Zalo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Facebook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VniTeach Channel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vi-VN" sz="4000" smtClean="0"/>
              <a:t>Bạn xem video tiện ích này  ở đâu?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93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Triều Tiên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 Nhật Bản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Hàn Quốc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Mông Cổ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Haiku là thể thơ truyền thống của nước nào?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24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Đá Bò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Đá Chạy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Đá lăn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Đá Nhảy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vi-VN" sz="4000" smtClean="0"/>
              <a:t>Đâu là tên một bãi biển ở Quảng Bình?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34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Triều Tiên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 Nhật Bản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Hàn Quốc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Mông Cổ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Haiku là thể thơ truyền thống của nước nào?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13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4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3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2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1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vi-VN" sz="4000" smtClean="0"/>
              <a:t>Hà Giang 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26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Bắc Quang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Bắc Mê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Đồng Văn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Vị Xuyên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Sông Lô chảy vào Việt Nam từ huyện nào của tỉnh Hà Giang?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Website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Zalo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Facebook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VniTeach Channel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vi-VN" sz="4000" smtClean="0"/>
              <a:t>Bạn xem video tiện ích này  ở đâu?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3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Triều Tiên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 Nhật Bản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Hàn Quốc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Mông Cổ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Haiku là thể thơ truyền thống của nước nào?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2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Đá Bò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Đá Chạy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Đá lăn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Đá Nhảy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vi-VN" sz="4000" smtClean="0"/>
              <a:t>Đâu là tên một bãi biển ở Quảng Bình?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04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Triều Tiên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 Nhật Bản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Hàn Quốc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Mông Cổ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Haiku là thể thơ truyền thống của nước nào?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21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Kon Tum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Đăk Nông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Đăk Lăl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Gia Lai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vi-VN" sz="4000" smtClean="0"/>
              <a:t>Chiến trường Đắk Tô - Tân Cảnh, nơi diễn ra chiến thắng vang đội năm 1972, nay thuộc địa bàn tỉnh nào ở Tây Nguyên?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oice_D"/>
          <p:cNvSpPr/>
          <p:nvPr/>
        </p:nvSpPr>
        <p:spPr>
          <a:xfrm>
            <a:off x="6509602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D. Em gái tôi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5" name="Choice_C"/>
          <p:cNvSpPr/>
          <p:nvPr/>
        </p:nvSpPr>
        <p:spPr>
          <a:xfrm>
            <a:off x="422701" y="529880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C. Em Thuý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Choice_B"/>
          <p:cNvSpPr/>
          <p:nvPr/>
        </p:nvSpPr>
        <p:spPr>
          <a:xfrm>
            <a:off x="6509603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B. Mẹ tôi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Choice_A"/>
          <p:cNvSpPr/>
          <p:nvPr/>
        </p:nvSpPr>
        <p:spPr>
          <a:xfrm>
            <a:off x="422701" y="4084154"/>
            <a:ext cx="5350301" cy="1005840"/>
          </a:xfrm>
          <a:prstGeom prst="hexagon">
            <a:avLst/>
          </a:prstGeom>
          <a:solidFill>
            <a:srgbClr val="F8A700"/>
          </a:solidFill>
          <a:ln>
            <a:solidFill>
              <a:srgbClr val="F8A7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chemeClr val="tx1"/>
                </a:solidFill>
              </a:rPr>
              <a:t>A. Đôi bạn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8" name="Question"/>
          <p:cNvSpPr/>
          <p:nvPr/>
        </p:nvSpPr>
        <p:spPr>
          <a:xfrm>
            <a:off x="422701" y="2264909"/>
            <a:ext cx="11437202" cy="1378424"/>
          </a:xfrm>
          <a:prstGeom prst="hexagon">
            <a:avLst/>
          </a:prstGeom>
          <a:solidFill>
            <a:srgbClr val="8A44AF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vi-VN" sz="4000" smtClean="0"/>
              <a:t>Đâu không phải là một tác phẩm của họa sĩ Trần Văn Cẩn?</a:t>
            </a:r>
            <a:endParaRPr lang="en-US" sz="4000" dirty="0"/>
          </a:p>
        </p:txBody>
      </p:sp>
      <p:pic>
        <p:nvPicPr>
          <p:cNvPr id="1026" name="Quiz Graphic" descr="Image result for question m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38" y="475779"/>
            <a:ext cx="1354328" cy="134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5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168</TotalTime>
  <Words>379</Words>
  <Application>Microsoft Office PowerPoint</Application>
  <PresentationFormat>Widescreen</PresentationFormat>
  <Paragraphs>85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Franklin Gothic Book</vt:lpstr>
      <vt:lpstr>Tahoma</vt:lpstr>
      <vt:lpstr>Crop</vt:lpstr>
      <vt:lpstr>TRẮC NGHIỆM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Alliance Data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Newman, Chris</dc:creator>
  <cp:lastModifiedBy>Em</cp:lastModifiedBy>
  <cp:revision>26</cp:revision>
  <dcterms:created xsi:type="dcterms:W3CDTF">2018-02-27T18:03:41Z</dcterms:created>
  <dcterms:modified xsi:type="dcterms:W3CDTF">2023-11-06T10:20:40Z</dcterms:modified>
</cp:coreProperties>
</file>